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notesMasterIdLst>
    <p:notesMasterId r:id="rId34"/>
  </p:notesMasterIdLst>
  <p:sldIdLst>
    <p:sldId id="256" r:id="rId2"/>
    <p:sldId id="292" r:id="rId3"/>
    <p:sldId id="275" r:id="rId4"/>
    <p:sldId id="279" r:id="rId5"/>
    <p:sldId id="293" r:id="rId6"/>
    <p:sldId id="294" r:id="rId7"/>
    <p:sldId id="300" r:id="rId8"/>
    <p:sldId id="276" r:id="rId9"/>
    <p:sldId id="260" r:id="rId10"/>
    <p:sldId id="301" r:id="rId11"/>
    <p:sldId id="302" r:id="rId12"/>
    <p:sldId id="303" r:id="rId13"/>
    <p:sldId id="282" r:id="rId14"/>
    <p:sldId id="283" r:id="rId15"/>
    <p:sldId id="284" r:id="rId16"/>
    <p:sldId id="299" r:id="rId17"/>
    <p:sldId id="295" r:id="rId18"/>
    <p:sldId id="296" r:id="rId19"/>
    <p:sldId id="285" r:id="rId20"/>
    <p:sldId id="263" r:id="rId21"/>
    <p:sldId id="304" r:id="rId22"/>
    <p:sldId id="264" r:id="rId23"/>
    <p:sldId id="305" r:id="rId24"/>
    <p:sldId id="298" r:id="rId25"/>
    <p:sldId id="306" r:id="rId26"/>
    <p:sldId id="311" r:id="rId27"/>
    <p:sldId id="309" r:id="rId28"/>
    <p:sldId id="307" r:id="rId29"/>
    <p:sldId id="308" r:id="rId30"/>
    <p:sldId id="310" r:id="rId31"/>
    <p:sldId id="313" r:id="rId32"/>
    <p:sldId id="257"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1EF276-CF14-4BBC-B5E2-C0AD09657300}" v="4327" dt="2019-06-26T12:07:34.7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545" autoAdjust="0"/>
  </p:normalViewPr>
  <p:slideViewPr>
    <p:cSldViewPr>
      <p:cViewPr varScale="1">
        <p:scale>
          <a:sx n="34" d="100"/>
          <a:sy n="34" d="100"/>
        </p:scale>
        <p:origin x="1392" y="3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DAE485-AA9E-4767-B20D-A847F01D670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847A445-FD36-4EB0-A4EB-77514AF3669B}">
      <dgm:prSet phldrT="[Text]"/>
      <dgm:spPr/>
      <dgm:t>
        <a:bodyPr/>
        <a:lstStyle/>
        <a:p>
          <a:r>
            <a:rPr lang="en-US" dirty="0"/>
            <a:t>Purpose</a:t>
          </a:r>
        </a:p>
      </dgm:t>
    </dgm:pt>
    <dgm:pt modelId="{712CB826-0573-490A-89D7-327A2BBD984A}" type="parTrans" cxnId="{2CB69E1C-5011-4CE0-94FE-DB265A182B91}">
      <dgm:prSet/>
      <dgm:spPr/>
      <dgm:t>
        <a:bodyPr/>
        <a:lstStyle/>
        <a:p>
          <a:endParaRPr lang="en-US"/>
        </a:p>
      </dgm:t>
    </dgm:pt>
    <dgm:pt modelId="{D0A6CC34-9FE0-465C-8B50-EFEDED56C002}" type="sibTrans" cxnId="{2CB69E1C-5011-4CE0-94FE-DB265A182B91}">
      <dgm:prSet/>
      <dgm:spPr/>
      <dgm:t>
        <a:bodyPr/>
        <a:lstStyle/>
        <a:p>
          <a:endParaRPr lang="en-US"/>
        </a:p>
      </dgm:t>
    </dgm:pt>
    <dgm:pt modelId="{798084A6-1A6F-41B2-BEE0-12A89B4D5D8A}">
      <dgm:prSet phldrT="[Text]" custT="1"/>
      <dgm:spPr/>
      <dgm:t>
        <a:bodyPr/>
        <a:lstStyle/>
        <a:p>
          <a:r>
            <a:rPr lang="en-US" sz="2000" dirty="0"/>
            <a:t>Conditions</a:t>
          </a:r>
        </a:p>
      </dgm:t>
    </dgm:pt>
    <dgm:pt modelId="{71EB442F-B566-4ACF-B1FD-9172C36CAAFC}" type="parTrans" cxnId="{AD8AB210-7F65-4898-9898-92C62C0E758A}">
      <dgm:prSet/>
      <dgm:spPr/>
      <dgm:t>
        <a:bodyPr/>
        <a:lstStyle/>
        <a:p>
          <a:endParaRPr lang="en-US"/>
        </a:p>
      </dgm:t>
    </dgm:pt>
    <dgm:pt modelId="{604D54A5-21B9-4A62-8FB2-12FD88A2EEA0}" type="sibTrans" cxnId="{AD8AB210-7F65-4898-9898-92C62C0E758A}">
      <dgm:prSet/>
      <dgm:spPr/>
      <dgm:t>
        <a:bodyPr/>
        <a:lstStyle/>
        <a:p>
          <a:endParaRPr lang="en-US"/>
        </a:p>
      </dgm:t>
    </dgm:pt>
    <dgm:pt modelId="{90FDC418-A3CF-4C83-80A3-3D5C3EB75813}">
      <dgm:prSet phldrT="[Text]" custT="1"/>
      <dgm:spPr/>
      <dgm:t>
        <a:bodyPr/>
        <a:lstStyle/>
        <a:p>
          <a:r>
            <a:rPr lang="en-US" sz="2000" dirty="0"/>
            <a:t>Goals</a:t>
          </a:r>
        </a:p>
      </dgm:t>
    </dgm:pt>
    <dgm:pt modelId="{C9F7724E-0B37-41A5-8896-6633C4EB4232}" type="parTrans" cxnId="{1409920D-203E-4F1C-98A9-AB32B586591B}">
      <dgm:prSet/>
      <dgm:spPr/>
      <dgm:t>
        <a:bodyPr/>
        <a:lstStyle/>
        <a:p>
          <a:endParaRPr lang="en-US"/>
        </a:p>
      </dgm:t>
    </dgm:pt>
    <dgm:pt modelId="{7B138730-78F4-4B10-AFE3-B3050B2D1039}" type="sibTrans" cxnId="{1409920D-203E-4F1C-98A9-AB32B586591B}">
      <dgm:prSet/>
      <dgm:spPr/>
      <dgm:t>
        <a:bodyPr/>
        <a:lstStyle/>
        <a:p>
          <a:endParaRPr lang="en-US"/>
        </a:p>
      </dgm:t>
    </dgm:pt>
    <dgm:pt modelId="{EF463062-EDE0-4608-B1C9-CA3098D9F1F1}">
      <dgm:prSet phldrT="[Text]"/>
      <dgm:spPr/>
      <dgm:t>
        <a:bodyPr/>
        <a:lstStyle/>
        <a:p>
          <a:r>
            <a:rPr lang="en-US" dirty="0"/>
            <a:t>Activities</a:t>
          </a:r>
        </a:p>
      </dgm:t>
    </dgm:pt>
    <dgm:pt modelId="{ECCCF2FC-12AF-4FAD-9A4A-3CCC1E46AD35}" type="parTrans" cxnId="{75810918-0B41-4EA5-99EA-1DF7AF5E32A6}">
      <dgm:prSet/>
      <dgm:spPr/>
      <dgm:t>
        <a:bodyPr/>
        <a:lstStyle/>
        <a:p>
          <a:endParaRPr lang="en-US"/>
        </a:p>
      </dgm:t>
    </dgm:pt>
    <dgm:pt modelId="{844A95D6-AAD4-4B69-B3E7-9F06A1BAACD8}" type="sibTrans" cxnId="{75810918-0B41-4EA5-99EA-1DF7AF5E32A6}">
      <dgm:prSet/>
      <dgm:spPr/>
      <dgm:t>
        <a:bodyPr/>
        <a:lstStyle/>
        <a:p>
          <a:endParaRPr lang="en-US"/>
        </a:p>
      </dgm:t>
    </dgm:pt>
    <dgm:pt modelId="{578F19DC-F806-4DCE-9D63-5B4886E8C977}">
      <dgm:prSet phldrT="[Text]" custT="1"/>
      <dgm:spPr/>
      <dgm:t>
        <a:bodyPr/>
        <a:lstStyle/>
        <a:p>
          <a:r>
            <a:rPr lang="en-US" sz="2000" dirty="0"/>
            <a:t>Objectives and Activities</a:t>
          </a:r>
        </a:p>
      </dgm:t>
    </dgm:pt>
    <dgm:pt modelId="{E3A081B2-B63D-4DDE-BE11-7D779FD7890D}" type="parTrans" cxnId="{31083E29-26DF-4517-8C13-0A22D3A7DF9C}">
      <dgm:prSet/>
      <dgm:spPr/>
      <dgm:t>
        <a:bodyPr/>
        <a:lstStyle/>
        <a:p>
          <a:endParaRPr lang="en-US"/>
        </a:p>
      </dgm:t>
    </dgm:pt>
    <dgm:pt modelId="{3A2AFD2A-BBAF-4D28-9BC0-6E1D7094AD5F}" type="sibTrans" cxnId="{31083E29-26DF-4517-8C13-0A22D3A7DF9C}">
      <dgm:prSet/>
      <dgm:spPr/>
      <dgm:t>
        <a:bodyPr/>
        <a:lstStyle/>
        <a:p>
          <a:endParaRPr lang="en-US"/>
        </a:p>
      </dgm:t>
    </dgm:pt>
    <dgm:pt modelId="{AF235E02-A55B-47F7-B3BB-36BC52C3962A}">
      <dgm:prSet phldrT="[Text]" custT="1"/>
      <dgm:spPr/>
      <dgm:t>
        <a:bodyPr/>
        <a:lstStyle/>
        <a:p>
          <a:r>
            <a:rPr lang="en-US" sz="2000" dirty="0"/>
            <a:t>Resources</a:t>
          </a:r>
        </a:p>
      </dgm:t>
    </dgm:pt>
    <dgm:pt modelId="{CF1B88C0-DD22-4076-BC4F-B922A5F6F7CF}" type="parTrans" cxnId="{C08B930E-2A39-4883-9DC9-FE8304F665BA}">
      <dgm:prSet/>
      <dgm:spPr/>
      <dgm:t>
        <a:bodyPr/>
        <a:lstStyle/>
        <a:p>
          <a:endParaRPr lang="en-US"/>
        </a:p>
      </dgm:t>
    </dgm:pt>
    <dgm:pt modelId="{67F23B7B-9076-4E6F-B3E2-325F43420357}" type="sibTrans" cxnId="{C08B930E-2A39-4883-9DC9-FE8304F665BA}">
      <dgm:prSet/>
      <dgm:spPr/>
      <dgm:t>
        <a:bodyPr/>
        <a:lstStyle/>
        <a:p>
          <a:endParaRPr lang="en-US"/>
        </a:p>
      </dgm:t>
    </dgm:pt>
    <dgm:pt modelId="{F2EF593B-590D-4E1D-9C28-E2ABFD1A2BA5}">
      <dgm:prSet phldrT="[Text]"/>
      <dgm:spPr/>
      <dgm:t>
        <a:bodyPr/>
        <a:lstStyle/>
        <a:p>
          <a:r>
            <a:rPr lang="en-US" dirty="0"/>
            <a:t>Impact</a:t>
          </a:r>
        </a:p>
      </dgm:t>
    </dgm:pt>
    <dgm:pt modelId="{804A84D6-1104-4964-B753-D402C7439D06}" type="parTrans" cxnId="{A3C6B029-EF79-4974-BDA9-87850311A538}">
      <dgm:prSet/>
      <dgm:spPr/>
      <dgm:t>
        <a:bodyPr/>
        <a:lstStyle/>
        <a:p>
          <a:endParaRPr lang="en-US"/>
        </a:p>
      </dgm:t>
    </dgm:pt>
    <dgm:pt modelId="{90CC95DA-0888-41D1-9DFE-631930FDB794}" type="sibTrans" cxnId="{A3C6B029-EF79-4974-BDA9-87850311A538}">
      <dgm:prSet/>
      <dgm:spPr/>
      <dgm:t>
        <a:bodyPr/>
        <a:lstStyle/>
        <a:p>
          <a:endParaRPr lang="en-US"/>
        </a:p>
      </dgm:t>
    </dgm:pt>
    <dgm:pt modelId="{634958F4-4C25-4CE9-B380-D64F104EFAEE}">
      <dgm:prSet phldrT="[Text]" custT="1"/>
      <dgm:spPr/>
      <dgm:t>
        <a:bodyPr/>
        <a:lstStyle/>
        <a:p>
          <a:r>
            <a:rPr lang="en-US" sz="2000" dirty="0"/>
            <a:t>Results</a:t>
          </a:r>
        </a:p>
      </dgm:t>
    </dgm:pt>
    <dgm:pt modelId="{4DDB391B-6506-4D9E-B5DB-981682842F0F}" type="parTrans" cxnId="{875A80DA-EE4D-409B-AFD3-F5CF56FD1898}">
      <dgm:prSet/>
      <dgm:spPr/>
      <dgm:t>
        <a:bodyPr/>
        <a:lstStyle/>
        <a:p>
          <a:endParaRPr lang="en-US"/>
        </a:p>
      </dgm:t>
    </dgm:pt>
    <dgm:pt modelId="{76AB4ACA-64FE-4C57-B147-CA79B4CF8951}" type="sibTrans" cxnId="{875A80DA-EE4D-409B-AFD3-F5CF56FD1898}">
      <dgm:prSet/>
      <dgm:spPr/>
      <dgm:t>
        <a:bodyPr/>
        <a:lstStyle/>
        <a:p>
          <a:endParaRPr lang="en-US"/>
        </a:p>
      </dgm:t>
    </dgm:pt>
    <dgm:pt modelId="{D4BC86AB-7FC1-48D9-99A5-8F3243A1EF93}">
      <dgm:prSet phldrT="[Text]" custT="1"/>
      <dgm:spPr/>
      <dgm:t>
        <a:bodyPr/>
        <a:lstStyle/>
        <a:p>
          <a:r>
            <a:rPr lang="en-US" sz="2000" dirty="0"/>
            <a:t>Impact</a:t>
          </a:r>
        </a:p>
      </dgm:t>
    </dgm:pt>
    <dgm:pt modelId="{4F4FC4F2-D13B-462E-ABAB-853E2CBBC38F}" type="parTrans" cxnId="{03D47197-E364-4160-A621-E872ED416A23}">
      <dgm:prSet/>
      <dgm:spPr/>
      <dgm:t>
        <a:bodyPr/>
        <a:lstStyle/>
        <a:p>
          <a:endParaRPr lang="en-US"/>
        </a:p>
      </dgm:t>
    </dgm:pt>
    <dgm:pt modelId="{B2CAFF16-D036-4DE3-9F01-1636BB731B2D}" type="sibTrans" cxnId="{03D47197-E364-4160-A621-E872ED416A23}">
      <dgm:prSet/>
      <dgm:spPr/>
      <dgm:t>
        <a:bodyPr/>
        <a:lstStyle/>
        <a:p>
          <a:endParaRPr lang="en-US"/>
        </a:p>
      </dgm:t>
    </dgm:pt>
    <dgm:pt modelId="{3E2A3BB1-C776-44CF-AE26-DB015D1EDF71}">
      <dgm:prSet phldrT="[Text]"/>
      <dgm:spPr/>
      <dgm:t>
        <a:bodyPr/>
        <a:lstStyle/>
        <a:p>
          <a:r>
            <a:rPr lang="en-US" dirty="0"/>
            <a:t>Capacity</a:t>
          </a:r>
        </a:p>
      </dgm:t>
    </dgm:pt>
    <dgm:pt modelId="{E17D7286-EB7A-44FB-98AD-F20428FBD4A3}" type="parTrans" cxnId="{5EE427B3-2716-48BC-A4E3-F5310CA3707B}">
      <dgm:prSet/>
      <dgm:spPr/>
      <dgm:t>
        <a:bodyPr/>
        <a:lstStyle/>
        <a:p>
          <a:endParaRPr lang="en-US"/>
        </a:p>
      </dgm:t>
    </dgm:pt>
    <dgm:pt modelId="{D5847D45-FE75-46AC-93D8-532517FA3852}" type="sibTrans" cxnId="{5EE427B3-2716-48BC-A4E3-F5310CA3707B}">
      <dgm:prSet/>
      <dgm:spPr/>
      <dgm:t>
        <a:bodyPr/>
        <a:lstStyle/>
        <a:p>
          <a:endParaRPr lang="en-US"/>
        </a:p>
      </dgm:t>
    </dgm:pt>
    <dgm:pt modelId="{FD540096-9E60-4F97-941E-208364C30E35}">
      <dgm:prSet phldrT="[Text]"/>
      <dgm:spPr/>
      <dgm:t>
        <a:bodyPr/>
        <a:lstStyle/>
        <a:p>
          <a:endParaRPr lang="en-US" sz="1600" dirty="0"/>
        </a:p>
      </dgm:t>
    </dgm:pt>
    <dgm:pt modelId="{2F561740-59D5-4C48-9873-B7C6E2C99EA8}" type="parTrans" cxnId="{3A8A176F-1605-40CA-8C91-E00111035973}">
      <dgm:prSet/>
      <dgm:spPr/>
      <dgm:t>
        <a:bodyPr/>
        <a:lstStyle/>
        <a:p>
          <a:endParaRPr lang="en-US"/>
        </a:p>
      </dgm:t>
    </dgm:pt>
    <dgm:pt modelId="{AE7E31AD-E563-42A4-833C-5C6A910970BB}" type="sibTrans" cxnId="{3A8A176F-1605-40CA-8C91-E00111035973}">
      <dgm:prSet/>
      <dgm:spPr/>
      <dgm:t>
        <a:bodyPr/>
        <a:lstStyle/>
        <a:p>
          <a:endParaRPr lang="en-US"/>
        </a:p>
      </dgm:t>
    </dgm:pt>
    <dgm:pt modelId="{82814FE4-B1C5-4A79-BBB3-65DCE55BEB49}">
      <dgm:prSet phldrT="[Text]" custT="1"/>
      <dgm:spPr/>
      <dgm:t>
        <a:bodyPr/>
        <a:lstStyle/>
        <a:p>
          <a:r>
            <a:rPr lang="en-US" sz="2000" dirty="0"/>
            <a:t>Mission and assets</a:t>
          </a:r>
        </a:p>
      </dgm:t>
    </dgm:pt>
    <dgm:pt modelId="{FEFB84E4-35CB-4E00-B9F9-4CB40EE965D8}" type="parTrans" cxnId="{43DDBB6F-27B0-4B9F-8F35-A535F838B04E}">
      <dgm:prSet/>
      <dgm:spPr/>
      <dgm:t>
        <a:bodyPr/>
        <a:lstStyle/>
        <a:p>
          <a:endParaRPr lang="en-US"/>
        </a:p>
      </dgm:t>
    </dgm:pt>
    <dgm:pt modelId="{8BFCDE60-B882-4679-97EB-5EA23D0E024D}" type="sibTrans" cxnId="{43DDBB6F-27B0-4B9F-8F35-A535F838B04E}">
      <dgm:prSet/>
      <dgm:spPr/>
      <dgm:t>
        <a:bodyPr/>
        <a:lstStyle/>
        <a:p>
          <a:endParaRPr lang="en-US"/>
        </a:p>
      </dgm:t>
    </dgm:pt>
    <dgm:pt modelId="{E51DE6AF-4D26-4EDF-89A7-13D2B9753690}">
      <dgm:prSet phldrT="[Text]" custT="1"/>
      <dgm:spPr/>
      <dgm:t>
        <a:bodyPr/>
        <a:lstStyle/>
        <a:p>
          <a:r>
            <a:rPr lang="en-US" sz="2000" dirty="0"/>
            <a:t>Challenges</a:t>
          </a:r>
        </a:p>
      </dgm:t>
    </dgm:pt>
    <dgm:pt modelId="{23B52E1B-F362-43DA-9E6E-8082E83A03E8}" type="parTrans" cxnId="{6DBEAB18-DDDC-441E-99DF-A28EE2B8BA53}">
      <dgm:prSet/>
      <dgm:spPr/>
      <dgm:t>
        <a:bodyPr/>
        <a:lstStyle/>
        <a:p>
          <a:endParaRPr lang="en-US"/>
        </a:p>
      </dgm:t>
    </dgm:pt>
    <dgm:pt modelId="{5A762DE5-8E0A-49A3-B95A-AC7F58B03DD8}" type="sibTrans" cxnId="{6DBEAB18-DDDC-441E-99DF-A28EE2B8BA53}">
      <dgm:prSet/>
      <dgm:spPr/>
      <dgm:t>
        <a:bodyPr/>
        <a:lstStyle/>
        <a:p>
          <a:endParaRPr lang="en-US"/>
        </a:p>
      </dgm:t>
    </dgm:pt>
    <dgm:pt modelId="{C270C4CC-DCE5-487A-8959-F9E7210F3C1D}" type="pres">
      <dgm:prSet presAssocID="{74DAE485-AA9E-4767-B20D-A847F01D6707}" presName="Name0" presStyleCnt="0">
        <dgm:presLayoutVars>
          <dgm:dir/>
          <dgm:animLvl val="lvl"/>
          <dgm:resizeHandles val="exact"/>
        </dgm:presLayoutVars>
      </dgm:prSet>
      <dgm:spPr/>
    </dgm:pt>
    <dgm:pt modelId="{B939FA1B-8649-4609-99E7-FF215897D247}" type="pres">
      <dgm:prSet presAssocID="{E847A445-FD36-4EB0-A4EB-77514AF3669B}" presName="linNode" presStyleCnt="0"/>
      <dgm:spPr/>
    </dgm:pt>
    <dgm:pt modelId="{333A07E7-2179-4781-A502-03159216E7C4}" type="pres">
      <dgm:prSet presAssocID="{E847A445-FD36-4EB0-A4EB-77514AF3669B}" presName="parentText" presStyleLbl="node1" presStyleIdx="0" presStyleCnt="4">
        <dgm:presLayoutVars>
          <dgm:chMax val="1"/>
          <dgm:bulletEnabled val="1"/>
        </dgm:presLayoutVars>
      </dgm:prSet>
      <dgm:spPr/>
    </dgm:pt>
    <dgm:pt modelId="{68D6F1E5-A825-482C-8C05-B05C49D7FA44}" type="pres">
      <dgm:prSet presAssocID="{E847A445-FD36-4EB0-A4EB-77514AF3669B}" presName="descendantText" presStyleLbl="alignAccFollowNode1" presStyleIdx="0" presStyleCnt="4">
        <dgm:presLayoutVars>
          <dgm:bulletEnabled val="1"/>
        </dgm:presLayoutVars>
      </dgm:prSet>
      <dgm:spPr/>
    </dgm:pt>
    <dgm:pt modelId="{B91539CF-2A6E-4466-99BF-2DF1C7A34404}" type="pres">
      <dgm:prSet presAssocID="{D0A6CC34-9FE0-465C-8B50-EFEDED56C002}" presName="sp" presStyleCnt="0"/>
      <dgm:spPr/>
    </dgm:pt>
    <dgm:pt modelId="{AEB06D84-9C98-4C52-8026-F044EF7AE737}" type="pres">
      <dgm:prSet presAssocID="{EF463062-EDE0-4608-B1C9-CA3098D9F1F1}" presName="linNode" presStyleCnt="0"/>
      <dgm:spPr/>
    </dgm:pt>
    <dgm:pt modelId="{C1BDC0B3-CE2E-4966-A1A8-C497C23E389F}" type="pres">
      <dgm:prSet presAssocID="{EF463062-EDE0-4608-B1C9-CA3098D9F1F1}" presName="parentText" presStyleLbl="node1" presStyleIdx="1" presStyleCnt="4">
        <dgm:presLayoutVars>
          <dgm:chMax val="1"/>
          <dgm:bulletEnabled val="1"/>
        </dgm:presLayoutVars>
      </dgm:prSet>
      <dgm:spPr/>
    </dgm:pt>
    <dgm:pt modelId="{F904C904-58A7-4996-ACFF-B17691A1BD92}" type="pres">
      <dgm:prSet presAssocID="{EF463062-EDE0-4608-B1C9-CA3098D9F1F1}" presName="descendantText" presStyleLbl="alignAccFollowNode1" presStyleIdx="1" presStyleCnt="4">
        <dgm:presLayoutVars>
          <dgm:bulletEnabled val="1"/>
        </dgm:presLayoutVars>
      </dgm:prSet>
      <dgm:spPr/>
    </dgm:pt>
    <dgm:pt modelId="{674F7572-AE60-4106-8A20-162CC3372555}" type="pres">
      <dgm:prSet presAssocID="{844A95D6-AAD4-4B69-B3E7-9F06A1BAACD8}" presName="sp" presStyleCnt="0"/>
      <dgm:spPr/>
    </dgm:pt>
    <dgm:pt modelId="{1B7C26F7-6A7B-4136-8FEB-E264863C5B4E}" type="pres">
      <dgm:prSet presAssocID="{F2EF593B-590D-4E1D-9C28-E2ABFD1A2BA5}" presName="linNode" presStyleCnt="0"/>
      <dgm:spPr/>
    </dgm:pt>
    <dgm:pt modelId="{96516FCD-B6D4-475B-860B-7E9D557BCA62}" type="pres">
      <dgm:prSet presAssocID="{F2EF593B-590D-4E1D-9C28-E2ABFD1A2BA5}" presName="parentText" presStyleLbl="node1" presStyleIdx="2" presStyleCnt="4">
        <dgm:presLayoutVars>
          <dgm:chMax val="1"/>
          <dgm:bulletEnabled val="1"/>
        </dgm:presLayoutVars>
      </dgm:prSet>
      <dgm:spPr/>
    </dgm:pt>
    <dgm:pt modelId="{5D8E99B0-E72A-43E1-B26D-E293131CDF24}" type="pres">
      <dgm:prSet presAssocID="{F2EF593B-590D-4E1D-9C28-E2ABFD1A2BA5}" presName="descendantText" presStyleLbl="alignAccFollowNode1" presStyleIdx="2" presStyleCnt="4">
        <dgm:presLayoutVars>
          <dgm:bulletEnabled val="1"/>
        </dgm:presLayoutVars>
      </dgm:prSet>
      <dgm:spPr/>
    </dgm:pt>
    <dgm:pt modelId="{C65C06D4-EC59-4B1B-BB69-F6875D9697F3}" type="pres">
      <dgm:prSet presAssocID="{90CC95DA-0888-41D1-9DFE-631930FDB794}" presName="sp" presStyleCnt="0"/>
      <dgm:spPr/>
    </dgm:pt>
    <dgm:pt modelId="{23FAC494-684A-4D2E-8928-B85A7D1A8D55}" type="pres">
      <dgm:prSet presAssocID="{3E2A3BB1-C776-44CF-AE26-DB015D1EDF71}" presName="linNode" presStyleCnt="0"/>
      <dgm:spPr/>
    </dgm:pt>
    <dgm:pt modelId="{D30E82B0-4F9C-4054-8179-3A35A9E55B8D}" type="pres">
      <dgm:prSet presAssocID="{3E2A3BB1-C776-44CF-AE26-DB015D1EDF71}" presName="parentText" presStyleLbl="node1" presStyleIdx="3" presStyleCnt="4">
        <dgm:presLayoutVars>
          <dgm:chMax val="1"/>
          <dgm:bulletEnabled val="1"/>
        </dgm:presLayoutVars>
      </dgm:prSet>
      <dgm:spPr/>
    </dgm:pt>
    <dgm:pt modelId="{D8538D30-E551-4EE5-913B-A2DC10FFC3A2}" type="pres">
      <dgm:prSet presAssocID="{3E2A3BB1-C776-44CF-AE26-DB015D1EDF71}" presName="descendantText" presStyleLbl="alignAccFollowNode1" presStyleIdx="3" presStyleCnt="4">
        <dgm:presLayoutVars>
          <dgm:bulletEnabled val="1"/>
        </dgm:presLayoutVars>
      </dgm:prSet>
      <dgm:spPr/>
    </dgm:pt>
  </dgm:ptLst>
  <dgm:cxnLst>
    <dgm:cxn modelId="{1409920D-203E-4F1C-98A9-AB32B586591B}" srcId="{E847A445-FD36-4EB0-A4EB-77514AF3669B}" destId="{90FDC418-A3CF-4C83-80A3-3D5C3EB75813}" srcOrd="1" destOrd="0" parTransId="{C9F7724E-0B37-41A5-8896-6633C4EB4232}" sibTransId="{7B138730-78F4-4B10-AFE3-B3050B2D1039}"/>
    <dgm:cxn modelId="{C08B930E-2A39-4883-9DC9-FE8304F665BA}" srcId="{EF463062-EDE0-4608-B1C9-CA3098D9F1F1}" destId="{AF235E02-A55B-47F7-B3BB-36BC52C3962A}" srcOrd="1" destOrd="0" parTransId="{CF1B88C0-DD22-4076-BC4F-B922A5F6F7CF}" sibTransId="{67F23B7B-9076-4E6F-B3E2-325F43420357}"/>
    <dgm:cxn modelId="{AD8AB210-7F65-4898-9898-92C62C0E758A}" srcId="{E847A445-FD36-4EB0-A4EB-77514AF3669B}" destId="{798084A6-1A6F-41B2-BEE0-12A89B4D5D8A}" srcOrd="0" destOrd="0" parTransId="{71EB442F-B566-4ACF-B1FD-9172C36CAAFC}" sibTransId="{604D54A5-21B9-4A62-8FB2-12FD88A2EEA0}"/>
    <dgm:cxn modelId="{75810918-0B41-4EA5-99EA-1DF7AF5E32A6}" srcId="{74DAE485-AA9E-4767-B20D-A847F01D6707}" destId="{EF463062-EDE0-4608-B1C9-CA3098D9F1F1}" srcOrd="1" destOrd="0" parTransId="{ECCCF2FC-12AF-4FAD-9A4A-3CCC1E46AD35}" sibTransId="{844A95D6-AAD4-4B69-B3E7-9F06A1BAACD8}"/>
    <dgm:cxn modelId="{6DBEAB18-DDDC-441E-99DF-A28EE2B8BA53}" srcId="{3E2A3BB1-C776-44CF-AE26-DB015D1EDF71}" destId="{E51DE6AF-4D26-4EDF-89A7-13D2B9753690}" srcOrd="1" destOrd="0" parTransId="{23B52E1B-F362-43DA-9E6E-8082E83A03E8}" sibTransId="{5A762DE5-8E0A-49A3-B95A-AC7F58B03DD8}"/>
    <dgm:cxn modelId="{2CB69E1C-5011-4CE0-94FE-DB265A182B91}" srcId="{74DAE485-AA9E-4767-B20D-A847F01D6707}" destId="{E847A445-FD36-4EB0-A4EB-77514AF3669B}" srcOrd="0" destOrd="0" parTransId="{712CB826-0573-490A-89D7-327A2BBD984A}" sibTransId="{D0A6CC34-9FE0-465C-8B50-EFEDED56C002}"/>
    <dgm:cxn modelId="{DCAD3721-EDFA-4B34-94F1-67720E7AF24F}" type="presOf" srcId="{E51DE6AF-4D26-4EDF-89A7-13D2B9753690}" destId="{D8538D30-E551-4EE5-913B-A2DC10FFC3A2}" srcOrd="0" destOrd="1" presId="urn:microsoft.com/office/officeart/2005/8/layout/vList5"/>
    <dgm:cxn modelId="{D9CEFF26-29AF-4F70-8672-EAF014E8A7F0}" type="presOf" srcId="{74DAE485-AA9E-4767-B20D-A847F01D6707}" destId="{C270C4CC-DCE5-487A-8959-F9E7210F3C1D}" srcOrd="0" destOrd="0" presId="urn:microsoft.com/office/officeart/2005/8/layout/vList5"/>
    <dgm:cxn modelId="{31083E29-26DF-4517-8C13-0A22D3A7DF9C}" srcId="{EF463062-EDE0-4608-B1C9-CA3098D9F1F1}" destId="{578F19DC-F806-4DCE-9D63-5B4886E8C977}" srcOrd="0" destOrd="0" parTransId="{E3A081B2-B63D-4DDE-BE11-7D779FD7890D}" sibTransId="{3A2AFD2A-BBAF-4D28-9BC0-6E1D7094AD5F}"/>
    <dgm:cxn modelId="{A3C6B029-EF79-4974-BDA9-87850311A538}" srcId="{74DAE485-AA9E-4767-B20D-A847F01D6707}" destId="{F2EF593B-590D-4E1D-9C28-E2ABFD1A2BA5}" srcOrd="2" destOrd="0" parTransId="{804A84D6-1104-4964-B753-D402C7439D06}" sibTransId="{90CC95DA-0888-41D1-9DFE-631930FDB794}"/>
    <dgm:cxn modelId="{82C4E83C-24B9-42E6-A68C-6984A1396A8E}" type="presOf" srcId="{E847A445-FD36-4EB0-A4EB-77514AF3669B}" destId="{333A07E7-2179-4781-A502-03159216E7C4}" srcOrd="0" destOrd="0" presId="urn:microsoft.com/office/officeart/2005/8/layout/vList5"/>
    <dgm:cxn modelId="{9570E96E-7E84-409E-83E2-5440F38366ED}" type="presOf" srcId="{3E2A3BB1-C776-44CF-AE26-DB015D1EDF71}" destId="{D30E82B0-4F9C-4054-8179-3A35A9E55B8D}" srcOrd="0" destOrd="0" presId="urn:microsoft.com/office/officeart/2005/8/layout/vList5"/>
    <dgm:cxn modelId="{3A8A176F-1605-40CA-8C91-E00111035973}" srcId="{3E2A3BB1-C776-44CF-AE26-DB015D1EDF71}" destId="{FD540096-9E60-4F97-941E-208364C30E35}" srcOrd="2" destOrd="0" parTransId="{2F561740-59D5-4C48-9873-B7C6E2C99EA8}" sibTransId="{AE7E31AD-E563-42A4-833C-5C6A910970BB}"/>
    <dgm:cxn modelId="{43DDBB6F-27B0-4B9F-8F35-A535F838B04E}" srcId="{3E2A3BB1-C776-44CF-AE26-DB015D1EDF71}" destId="{82814FE4-B1C5-4A79-BBB3-65DCE55BEB49}" srcOrd="0" destOrd="0" parTransId="{FEFB84E4-35CB-4E00-B9F9-4CB40EE965D8}" sibTransId="{8BFCDE60-B882-4679-97EB-5EA23D0E024D}"/>
    <dgm:cxn modelId="{85BAC873-09A6-4E7E-B81F-88A6CB152F3E}" type="presOf" srcId="{798084A6-1A6F-41B2-BEE0-12A89B4D5D8A}" destId="{68D6F1E5-A825-482C-8C05-B05C49D7FA44}" srcOrd="0" destOrd="0" presId="urn:microsoft.com/office/officeart/2005/8/layout/vList5"/>
    <dgm:cxn modelId="{3FCD3897-8E6E-4FB2-ADB1-463F4E1703CA}" type="presOf" srcId="{EF463062-EDE0-4608-B1C9-CA3098D9F1F1}" destId="{C1BDC0B3-CE2E-4966-A1A8-C497C23E389F}" srcOrd="0" destOrd="0" presId="urn:microsoft.com/office/officeart/2005/8/layout/vList5"/>
    <dgm:cxn modelId="{03D47197-E364-4160-A621-E872ED416A23}" srcId="{F2EF593B-590D-4E1D-9C28-E2ABFD1A2BA5}" destId="{D4BC86AB-7FC1-48D9-99A5-8F3243A1EF93}" srcOrd="1" destOrd="0" parTransId="{4F4FC4F2-D13B-462E-ABAB-853E2CBBC38F}" sibTransId="{B2CAFF16-D036-4DE3-9F01-1636BB731B2D}"/>
    <dgm:cxn modelId="{B1F77699-2FB4-4994-8F90-6EA55A5C17CA}" type="presOf" srcId="{578F19DC-F806-4DCE-9D63-5B4886E8C977}" destId="{F904C904-58A7-4996-ACFF-B17691A1BD92}" srcOrd="0" destOrd="0" presId="urn:microsoft.com/office/officeart/2005/8/layout/vList5"/>
    <dgm:cxn modelId="{A3501AA6-FBF6-4ED7-BFE3-38E6EB738249}" type="presOf" srcId="{AF235E02-A55B-47F7-B3BB-36BC52C3962A}" destId="{F904C904-58A7-4996-ACFF-B17691A1BD92}" srcOrd="0" destOrd="1" presId="urn:microsoft.com/office/officeart/2005/8/layout/vList5"/>
    <dgm:cxn modelId="{FE2259A6-C873-4009-A3E9-2EF8ACB50527}" type="presOf" srcId="{82814FE4-B1C5-4A79-BBB3-65DCE55BEB49}" destId="{D8538D30-E551-4EE5-913B-A2DC10FFC3A2}" srcOrd="0" destOrd="0" presId="urn:microsoft.com/office/officeart/2005/8/layout/vList5"/>
    <dgm:cxn modelId="{5EE427B3-2716-48BC-A4E3-F5310CA3707B}" srcId="{74DAE485-AA9E-4767-B20D-A847F01D6707}" destId="{3E2A3BB1-C776-44CF-AE26-DB015D1EDF71}" srcOrd="3" destOrd="0" parTransId="{E17D7286-EB7A-44FB-98AD-F20428FBD4A3}" sibTransId="{D5847D45-FE75-46AC-93D8-532517FA3852}"/>
    <dgm:cxn modelId="{95EFBDC3-25FA-4E29-BBF1-2AD3E66DEEC3}" type="presOf" srcId="{634958F4-4C25-4CE9-B380-D64F104EFAEE}" destId="{5D8E99B0-E72A-43E1-B26D-E293131CDF24}" srcOrd="0" destOrd="0" presId="urn:microsoft.com/office/officeart/2005/8/layout/vList5"/>
    <dgm:cxn modelId="{345FA2CC-E085-4929-B7E5-AEE18F1619AF}" type="presOf" srcId="{90FDC418-A3CF-4C83-80A3-3D5C3EB75813}" destId="{68D6F1E5-A825-482C-8C05-B05C49D7FA44}" srcOrd="0" destOrd="1" presId="urn:microsoft.com/office/officeart/2005/8/layout/vList5"/>
    <dgm:cxn modelId="{0BCFE8CF-A2C5-4A59-A1D2-EC54F7E85130}" type="presOf" srcId="{FD540096-9E60-4F97-941E-208364C30E35}" destId="{D8538D30-E551-4EE5-913B-A2DC10FFC3A2}" srcOrd="0" destOrd="2" presId="urn:microsoft.com/office/officeart/2005/8/layout/vList5"/>
    <dgm:cxn modelId="{619105D9-B0BE-4110-AE0B-AF183B377B2D}" type="presOf" srcId="{F2EF593B-590D-4E1D-9C28-E2ABFD1A2BA5}" destId="{96516FCD-B6D4-475B-860B-7E9D557BCA62}" srcOrd="0" destOrd="0" presId="urn:microsoft.com/office/officeart/2005/8/layout/vList5"/>
    <dgm:cxn modelId="{875A80DA-EE4D-409B-AFD3-F5CF56FD1898}" srcId="{F2EF593B-590D-4E1D-9C28-E2ABFD1A2BA5}" destId="{634958F4-4C25-4CE9-B380-D64F104EFAEE}" srcOrd="0" destOrd="0" parTransId="{4DDB391B-6506-4D9E-B5DB-981682842F0F}" sibTransId="{76AB4ACA-64FE-4C57-B147-CA79B4CF8951}"/>
    <dgm:cxn modelId="{95EFD3DC-58B4-4D98-B6F9-C69F2EACA217}" type="presOf" srcId="{D4BC86AB-7FC1-48D9-99A5-8F3243A1EF93}" destId="{5D8E99B0-E72A-43E1-B26D-E293131CDF24}" srcOrd="0" destOrd="1" presId="urn:microsoft.com/office/officeart/2005/8/layout/vList5"/>
    <dgm:cxn modelId="{2FC7C7FA-B34C-467C-B0AD-E4154D0F9014}" type="presParOf" srcId="{C270C4CC-DCE5-487A-8959-F9E7210F3C1D}" destId="{B939FA1B-8649-4609-99E7-FF215897D247}" srcOrd="0" destOrd="0" presId="urn:microsoft.com/office/officeart/2005/8/layout/vList5"/>
    <dgm:cxn modelId="{02A97404-6818-43F1-82CB-B9FC052C5FEB}" type="presParOf" srcId="{B939FA1B-8649-4609-99E7-FF215897D247}" destId="{333A07E7-2179-4781-A502-03159216E7C4}" srcOrd="0" destOrd="0" presId="urn:microsoft.com/office/officeart/2005/8/layout/vList5"/>
    <dgm:cxn modelId="{D9E4C9E9-0C83-40CD-968A-D2369ED3DABB}" type="presParOf" srcId="{B939FA1B-8649-4609-99E7-FF215897D247}" destId="{68D6F1E5-A825-482C-8C05-B05C49D7FA44}" srcOrd="1" destOrd="0" presId="urn:microsoft.com/office/officeart/2005/8/layout/vList5"/>
    <dgm:cxn modelId="{6EB433EC-F8F7-48F6-A7C4-B1662424A941}" type="presParOf" srcId="{C270C4CC-DCE5-487A-8959-F9E7210F3C1D}" destId="{B91539CF-2A6E-4466-99BF-2DF1C7A34404}" srcOrd="1" destOrd="0" presId="urn:microsoft.com/office/officeart/2005/8/layout/vList5"/>
    <dgm:cxn modelId="{C8BF3E0F-5588-48F6-98A2-431076D9ACFA}" type="presParOf" srcId="{C270C4CC-DCE5-487A-8959-F9E7210F3C1D}" destId="{AEB06D84-9C98-4C52-8026-F044EF7AE737}" srcOrd="2" destOrd="0" presId="urn:microsoft.com/office/officeart/2005/8/layout/vList5"/>
    <dgm:cxn modelId="{D755E24A-DAEE-443C-B121-1BE4DA00CCEB}" type="presParOf" srcId="{AEB06D84-9C98-4C52-8026-F044EF7AE737}" destId="{C1BDC0B3-CE2E-4966-A1A8-C497C23E389F}" srcOrd="0" destOrd="0" presId="urn:microsoft.com/office/officeart/2005/8/layout/vList5"/>
    <dgm:cxn modelId="{2EDAAAE8-71C9-4501-9E96-B3780EE38AA7}" type="presParOf" srcId="{AEB06D84-9C98-4C52-8026-F044EF7AE737}" destId="{F904C904-58A7-4996-ACFF-B17691A1BD92}" srcOrd="1" destOrd="0" presId="urn:microsoft.com/office/officeart/2005/8/layout/vList5"/>
    <dgm:cxn modelId="{AB111010-AEE2-4CE0-9B05-CE8B8CCB9659}" type="presParOf" srcId="{C270C4CC-DCE5-487A-8959-F9E7210F3C1D}" destId="{674F7572-AE60-4106-8A20-162CC3372555}" srcOrd="3" destOrd="0" presId="urn:microsoft.com/office/officeart/2005/8/layout/vList5"/>
    <dgm:cxn modelId="{FCA42383-63B3-4954-A2D5-3D8F48479DED}" type="presParOf" srcId="{C270C4CC-DCE5-487A-8959-F9E7210F3C1D}" destId="{1B7C26F7-6A7B-4136-8FEB-E264863C5B4E}" srcOrd="4" destOrd="0" presId="urn:microsoft.com/office/officeart/2005/8/layout/vList5"/>
    <dgm:cxn modelId="{F3E849ED-25B0-42EB-B796-44C317939497}" type="presParOf" srcId="{1B7C26F7-6A7B-4136-8FEB-E264863C5B4E}" destId="{96516FCD-B6D4-475B-860B-7E9D557BCA62}" srcOrd="0" destOrd="0" presId="urn:microsoft.com/office/officeart/2005/8/layout/vList5"/>
    <dgm:cxn modelId="{B8680711-37DE-4E3B-8468-4B2C372342E0}" type="presParOf" srcId="{1B7C26F7-6A7B-4136-8FEB-E264863C5B4E}" destId="{5D8E99B0-E72A-43E1-B26D-E293131CDF24}" srcOrd="1" destOrd="0" presId="urn:microsoft.com/office/officeart/2005/8/layout/vList5"/>
    <dgm:cxn modelId="{3F0F09A9-D25E-4E57-BD04-D0D542A0884E}" type="presParOf" srcId="{C270C4CC-DCE5-487A-8959-F9E7210F3C1D}" destId="{C65C06D4-EC59-4B1B-BB69-F6875D9697F3}" srcOrd="5" destOrd="0" presId="urn:microsoft.com/office/officeart/2005/8/layout/vList5"/>
    <dgm:cxn modelId="{77087FEB-92EA-42BB-955A-D75DFC1DD536}" type="presParOf" srcId="{C270C4CC-DCE5-487A-8959-F9E7210F3C1D}" destId="{23FAC494-684A-4D2E-8928-B85A7D1A8D55}" srcOrd="6" destOrd="0" presId="urn:microsoft.com/office/officeart/2005/8/layout/vList5"/>
    <dgm:cxn modelId="{6D1F7A8A-C254-46FF-B37F-CA66CA3B745C}" type="presParOf" srcId="{23FAC494-684A-4D2E-8928-B85A7D1A8D55}" destId="{D30E82B0-4F9C-4054-8179-3A35A9E55B8D}" srcOrd="0" destOrd="0" presId="urn:microsoft.com/office/officeart/2005/8/layout/vList5"/>
    <dgm:cxn modelId="{22782390-3806-43D8-BD8F-091F7FFA39B6}" type="presParOf" srcId="{23FAC494-684A-4D2E-8928-B85A7D1A8D55}" destId="{D8538D30-E551-4EE5-913B-A2DC10FFC3A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E50D68-73BC-4EAE-A690-4B28FA31AA90}" type="doc">
      <dgm:prSet loTypeId="urn:microsoft.com/office/officeart/2005/8/layout/process1" loCatId="process" qsTypeId="urn:microsoft.com/office/officeart/2005/8/quickstyle/simple1" qsCatId="simple" csTypeId="urn:microsoft.com/office/officeart/2005/8/colors/accent1_2" csCatId="accent1" phldr="1"/>
      <dgm:spPr/>
    </dgm:pt>
    <dgm:pt modelId="{06EF169C-6CF7-417E-A7D7-9476E393152A}">
      <dgm:prSet phldrT="[Text]"/>
      <dgm:spPr/>
      <dgm:t>
        <a:bodyPr/>
        <a:lstStyle/>
        <a:p>
          <a:r>
            <a:rPr lang="en-US" dirty="0"/>
            <a:t>CONDITIONS</a:t>
          </a:r>
        </a:p>
      </dgm:t>
    </dgm:pt>
    <dgm:pt modelId="{067F9E63-684C-41E8-87B0-F8F09EDC5A39}" type="parTrans" cxnId="{23911F0C-83D3-4066-AE1C-B838E6B6CBE6}">
      <dgm:prSet/>
      <dgm:spPr/>
      <dgm:t>
        <a:bodyPr/>
        <a:lstStyle/>
        <a:p>
          <a:endParaRPr lang="en-US"/>
        </a:p>
      </dgm:t>
    </dgm:pt>
    <dgm:pt modelId="{E6987A8F-41D7-48AC-A76D-03E6893682D2}" type="sibTrans" cxnId="{23911F0C-83D3-4066-AE1C-B838E6B6CBE6}">
      <dgm:prSet/>
      <dgm:spPr/>
      <dgm:t>
        <a:bodyPr/>
        <a:lstStyle/>
        <a:p>
          <a:endParaRPr lang="en-US"/>
        </a:p>
      </dgm:t>
    </dgm:pt>
    <dgm:pt modelId="{DA6F77EF-2182-40E1-B5DB-ACCE32B51C7F}">
      <dgm:prSet phldrT="[Text]"/>
      <dgm:spPr/>
      <dgm:t>
        <a:bodyPr/>
        <a:lstStyle/>
        <a:p>
          <a:r>
            <a:rPr lang="en-US" dirty="0"/>
            <a:t>PURPOSE</a:t>
          </a:r>
        </a:p>
      </dgm:t>
    </dgm:pt>
    <dgm:pt modelId="{CB5E52F7-873C-4680-9458-2683FD5B9773}" type="parTrans" cxnId="{11FAC488-885C-4D8F-9F72-08B5F49712BA}">
      <dgm:prSet/>
      <dgm:spPr/>
      <dgm:t>
        <a:bodyPr/>
        <a:lstStyle/>
        <a:p>
          <a:endParaRPr lang="en-US"/>
        </a:p>
      </dgm:t>
    </dgm:pt>
    <dgm:pt modelId="{617B534E-D3FD-491F-9BFB-154AE3F618B5}" type="sibTrans" cxnId="{11FAC488-885C-4D8F-9F72-08B5F49712BA}">
      <dgm:prSet/>
      <dgm:spPr/>
      <dgm:t>
        <a:bodyPr/>
        <a:lstStyle/>
        <a:p>
          <a:endParaRPr lang="en-US"/>
        </a:p>
      </dgm:t>
    </dgm:pt>
    <dgm:pt modelId="{2284127A-2FD6-4A36-8E7F-43B3C9F41A73}">
      <dgm:prSet phldrT="[Text]"/>
      <dgm:spPr/>
      <dgm:t>
        <a:bodyPr/>
        <a:lstStyle/>
        <a:p>
          <a:r>
            <a:rPr lang="en-US" dirty="0"/>
            <a:t>GOALS</a:t>
          </a:r>
        </a:p>
      </dgm:t>
    </dgm:pt>
    <dgm:pt modelId="{8C56AD13-CB14-425C-9C55-23C10E78B4BA}" type="parTrans" cxnId="{C38EE64B-DB84-4376-8BDB-4648347E21B5}">
      <dgm:prSet/>
      <dgm:spPr/>
      <dgm:t>
        <a:bodyPr/>
        <a:lstStyle/>
        <a:p>
          <a:endParaRPr lang="en-US"/>
        </a:p>
      </dgm:t>
    </dgm:pt>
    <dgm:pt modelId="{313507D6-BEC6-4EBA-BEA1-F45781562F9E}" type="sibTrans" cxnId="{C38EE64B-DB84-4376-8BDB-4648347E21B5}">
      <dgm:prSet/>
      <dgm:spPr/>
      <dgm:t>
        <a:bodyPr/>
        <a:lstStyle/>
        <a:p>
          <a:endParaRPr lang="en-US"/>
        </a:p>
      </dgm:t>
    </dgm:pt>
    <dgm:pt modelId="{602BBBD6-A39E-4ACF-A81A-51CDA2320F3C}" type="pres">
      <dgm:prSet presAssocID="{84E50D68-73BC-4EAE-A690-4B28FA31AA90}" presName="Name0" presStyleCnt="0">
        <dgm:presLayoutVars>
          <dgm:dir/>
          <dgm:resizeHandles val="exact"/>
        </dgm:presLayoutVars>
      </dgm:prSet>
      <dgm:spPr/>
    </dgm:pt>
    <dgm:pt modelId="{075BE249-A740-4D05-A802-6BB575345D6B}" type="pres">
      <dgm:prSet presAssocID="{06EF169C-6CF7-417E-A7D7-9476E393152A}" presName="node" presStyleLbl="node1" presStyleIdx="0" presStyleCnt="3">
        <dgm:presLayoutVars>
          <dgm:bulletEnabled val="1"/>
        </dgm:presLayoutVars>
      </dgm:prSet>
      <dgm:spPr/>
    </dgm:pt>
    <dgm:pt modelId="{B83EB504-EE26-4620-A163-8AA729092ECA}" type="pres">
      <dgm:prSet presAssocID="{E6987A8F-41D7-48AC-A76D-03E6893682D2}" presName="sibTrans" presStyleLbl="sibTrans2D1" presStyleIdx="0" presStyleCnt="2"/>
      <dgm:spPr/>
    </dgm:pt>
    <dgm:pt modelId="{9F5C08C7-9625-458E-A306-A0CAAE6A5DB9}" type="pres">
      <dgm:prSet presAssocID="{E6987A8F-41D7-48AC-A76D-03E6893682D2}" presName="connectorText" presStyleLbl="sibTrans2D1" presStyleIdx="0" presStyleCnt="2"/>
      <dgm:spPr/>
    </dgm:pt>
    <dgm:pt modelId="{28292CCC-7DE8-4169-B3F8-6801841A5FD0}" type="pres">
      <dgm:prSet presAssocID="{DA6F77EF-2182-40E1-B5DB-ACCE32B51C7F}" presName="node" presStyleLbl="node1" presStyleIdx="1" presStyleCnt="3">
        <dgm:presLayoutVars>
          <dgm:bulletEnabled val="1"/>
        </dgm:presLayoutVars>
      </dgm:prSet>
      <dgm:spPr/>
    </dgm:pt>
    <dgm:pt modelId="{4E1D460A-F5DD-4215-A6C2-2D298FA43B27}" type="pres">
      <dgm:prSet presAssocID="{617B534E-D3FD-491F-9BFB-154AE3F618B5}" presName="sibTrans" presStyleLbl="sibTrans2D1" presStyleIdx="1" presStyleCnt="2"/>
      <dgm:spPr/>
    </dgm:pt>
    <dgm:pt modelId="{A94A4458-8A28-4A0D-8AC6-D3FAAF259470}" type="pres">
      <dgm:prSet presAssocID="{617B534E-D3FD-491F-9BFB-154AE3F618B5}" presName="connectorText" presStyleLbl="sibTrans2D1" presStyleIdx="1" presStyleCnt="2"/>
      <dgm:spPr/>
    </dgm:pt>
    <dgm:pt modelId="{ADFD6F36-F221-49CD-949B-C35B29FC10D0}" type="pres">
      <dgm:prSet presAssocID="{2284127A-2FD6-4A36-8E7F-43B3C9F41A73}" presName="node" presStyleLbl="node1" presStyleIdx="2" presStyleCnt="3">
        <dgm:presLayoutVars>
          <dgm:bulletEnabled val="1"/>
        </dgm:presLayoutVars>
      </dgm:prSet>
      <dgm:spPr/>
    </dgm:pt>
  </dgm:ptLst>
  <dgm:cxnLst>
    <dgm:cxn modelId="{23911F0C-83D3-4066-AE1C-B838E6B6CBE6}" srcId="{84E50D68-73BC-4EAE-A690-4B28FA31AA90}" destId="{06EF169C-6CF7-417E-A7D7-9476E393152A}" srcOrd="0" destOrd="0" parTransId="{067F9E63-684C-41E8-87B0-F8F09EDC5A39}" sibTransId="{E6987A8F-41D7-48AC-A76D-03E6893682D2}"/>
    <dgm:cxn modelId="{59194413-DBA8-481D-BBBA-E300A2BE6413}" type="presOf" srcId="{2284127A-2FD6-4A36-8E7F-43B3C9F41A73}" destId="{ADFD6F36-F221-49CD-949B-C35B29FC10D0}" srcOrd="0" destOrd="0" presId="urn:microsoft.com/office/officeart/2005/8/layout/process1"/>
    <dgm:cxn modelId="{B3D7501C-6F77-439E-9A70-2BD1063B1D87}" type="presOf" srcId="{06EF169C-6CF7-417E-A7D7-9476E393152A}" destId="{075BE249-A740-4D05-A802-6BB575345D6B}" srcOrd="0" destOrd="0" presId="urn:microsoft.com/office/officeart/2005/8/layout/process1"/>
    <dgm:cxn modelId="{2A36C320-4380-47C8-8455-A57503B628BC}" type="presOf" srcId="{E6987A8F-41D7-48AC-A76D-03E6893682D2}" destId="{9F5C08C7-9625-458E-A306-A0CAAE6A5DB9}" srcOrd="1" destOrd="0" presId="urn:microsoft.com/office/officeart/2005/8/layout/process1"/>
    <dgm:cxn modelId="{C38EE64B-DB84-4376-8BDB-4648347E21B5}" srcId="{84E50D68-73BC-4EAE-A690-4B28FA31AA90}" destId="{2284127A-2FD6-4A36-8E7F-43B3C9F41A73}" srcOrd="2" destOrd="0" parTransId="{8C56AD13-CB14-425C-9C55-23C10E78B4BA}" sibTransId="{313507D6-BEC6-4EBA-BEA1-F45781562F9E}"/>
    <dgm:cxn modelId="{40000D70-C83F-4272-95AE-6A2780C6F90E}" type="presOf" srcId="{E6987A8F-41D7-48AC-A76D-03E6893682D2}" destId="{B83EB504-EE26-4620-A163-8AA729092ECA}" srcOrd="0" destOrd="0" presId="urn:microsoft.com/office/officeart/2005/8/layout/process1"/>
    <dgm:cxn modelId="{11112C74-0E53-4073-814F-4B881B197EDC}" type="presOf" srcId="{84E50D68-73BC-4EAE-A690-4B28FA31AA90}" destId="{602BBBD6-A39E-4ACF-A81A-51CDA2320F3C}" srcOrd="0" destOrd="0" presId="urn:microsoft.com/office/officeart/2005/8/layout/process1"/>
    <dgm:cxn modelId="{11FAC488-885C-4D8F-9F72-08B5F49712BA}" srcId="{84E50D68-73BC-4EAE-A690-4B28FA31AA90}" destId="{DA6F77EF-2182-40E1-B5DB-ACCE32B51C7F}" srcOrd="1" destOrd="0" parTransId="{CB5E52F7-873C-4680-9458-2683FD5B9773}" sibTransId="{617B534E-D3FD-491F-9BFB-154AE3F618B5}"/>
    <dgm:cxn modelId="{6D526CB2-6AE8-411B-9A72-6A1903DA9706}" type="presOf" srcId="{617B534E-D3FD-491F-9BFB-154AE3F618B5}" destId="{4E1D460A-F5DD-4215-A6C2-2D298FA43B27}" srcOrd="0" destOrd="0" presId="urn:microsoft.com/office/officeart/2005/8/layout/process1"/>
    <dgm:cxn modelId="{8B4586D0-F8F9-4EE6-8857-CCE08F8D55BA}" type="presOf" srcId="{DA6F77EF-2182-40E1-B5DB-ACCE32B51C7F}" destId="{28292CCC-7DE8-4169-B3F8-6801841A5FD0}" srcOrd="0" destOrd="0" presId="urn:microsoft.com/office/officeart/2005/8/layout/process1"/>
    <dgm:cxn modelId="{99BA98DE-CC5D-470F-B3AD-92648E1A0506}" type="presOf" srcId="{617B534E-D3FD-491F-9BFB-154AE3F618B5}" destId="{A94A4458-8A28-4A0D-8AC6-D3FAAF259470}" srcOrd="1" destOrd="0" presId="urn:microsoft.com/office/officeart/2005/8/layout/process1"/>
    <dgm:cxn modelId="{D38769E2-9116-4CAB-9367-43DBB1D21C4C}" type="presParOf" srcId="{602BBBD6-A39E-4ACF-A81A-51CDA2320F3C}" destId="{075BE249-A740-4D05-A802-6BB575345D6B}" srcOrd="0" destOrd="0" presId="urn:microsoft.com/office/officeart/2005/8/layout/process1"/>
    <dgm:cxn modelId="{B6C15FD1-2177-4228-B104-23478DC74111}" type="presParOf" srcId="{602BBBD6-A39E-4ACF-A81A-51CDA2320F3C}" destId="{B83EB504-EE26-4620-A163-8AA729092ECA}" srcOrd="1" destOrd="0" presId="urn:microsoft.com/office/officeart/2005/8/layout/process1"/>
    <dgm:cxn modelId="{53B02885-1880-4151-9367-0B5481610F27}" type="presParOf" srcId="{B83EB504-EE26-4620-A163-8AA729092ECA}" destId="{9F5C08C7-9625-458E-A306-A0CAAE6A5DB9}" srcOrd="0" destOrd="0" presId="urn:microsoft.com/office/officeart/2005/8/layout/process1"/>
    <dgm:cxn modelId="{B4E58EE7-A762-41E7-8B4E-0E7C94BF0395}" type="presParOf" srcId="{602BBBD6-A39E-4ACF-A81A-51CDA2320F3C}" destId="{28292CCC-7DE8-4169-B3F8-6801841A5FD0}" srcOrd="2" destOrd="0" presId="urn:microsoft.com/office/officeart/2005/8/layout/process1"/>
    <dgm:cxn modelId="{AFD3BFB7-88E9-41E1-A45F-57F6AA8849C6}" type="presParOf" srcId="{602BBBD6-A39E-4ACF-A81A-51CDA2320F3C}" destId="{4E1D460A-F5DD-4215-A6C2-2D298FA43B27}" srcOrd="3" destOrd="0" presId="urn:microsoft.com/office/officeart/2005/8/layout/process1"/>
    <dgm:cxn modelId="{248297AD-2521-48FA-A815-1C8CBB252784}" type="presParOf" srcId="{4E1D460A-F5DD-4215-A6C2-2D298FA43B27}" destId="{A94A4458-8A28-4A0D-8AC6-D3FAAF259470}" srcOrd="0" destOrd="0" presId="urn:microsoft.com/office/officeart/2005/8/layout/process1"/>
    <dgm:cxn modelId="{DFCA7AAF-20AF-4BD2-9168-51539166CD84}" type="presParOf" srcId="{602BBBD6-A39E-4ACF-A81A-51CDA2320F3C}" destId="{ADFD6F36-F221-49CD-949B-C35B29FC10D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639447-D187-4897-8641-D7641A04C71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6FFD6AB2-E1DA-4036-87B6-862F069C634B}">
      <dgm:prSet phldrT="[Text]"/>
      <dgm:spPr/>
      <dgm:t>
        <a:bodyPr/>
        <a:lstStyle/>
        <a:p>
          <a:r>
            <a:rPr lang="en-US" dirty="0"/>
            <a:t>GOALS</a:t>
          </a:r>
        </a:p>
      </dgm:t>
    </dgm:pt>
    <dgm:pt modelId="{DEC54A38-40C4-40B1-AFC8-0176884EDA1C}" type="parTrans" cxnId="{0DA5C283-31BF-4D5E-B7E3-3E1D50ABFA6F}">
      <dgm:prSet/>
      <dgm:spPr/>
      <dgm:t>
        <a:bodyPr/>
        <a:lstStyle/>
        <a:p>
          <a:endParaRPr lang="en-US"/>
        </a:p>
      </dgm:t>
    </dgm:pt>
    <dgm:pt modelId="{8C3F39FD-821A-46DF-AB79-4391EA18E4A9}" type="sibTrans" cxnId="{0DA5C283-31BF-4D5E-B7E3-3E1D50ABFA6F}">
      <dgm:prSet/>
      <dgm:spPr/>
      <dgm:t>
        <a:bodyPr/>
        <a:lstStyle/>
        <a:p>
          <a:endParaRPr lang="en-US"/>
        </a:p>
      </dgm:t>
    </dgm:pt>
    <dgm:pt modelId="{0F0DEDE5-0E18-4F40-9B03-F80B089A6CE1}">
      <dgm:prSet phldrT="[Text]"/>
      <dgm:spPr/>
      <dgm:t>
        <a:bodyPr/>
        <a:lstStyle/>
        <a:p>
          <a:r>
            <a:rPr lang="en-US" dirty="0"/>
            <a:t>OBJECTIVES</a:t>
          </a:r>
        </a:p>
      </dgm:t>
    </dgm:pt>
    <dgm:pt modelId="{0EFC412D-711F-47DD-91B1-65B336DA1D25}" type="parTrans" cxnId="{8EBC516F-3E77-46A1-AE51-2EB34147299D}">
      <dgm:prSet/>
      <dgm:spPr/>
      <dgm:t>
        <a:bodyPr/>
        <a:lstStyle/>
        <a:p>
          <a:endParaRPr lang="en-US"/>
        </a:p>
      </dgm:t>
    </dgm:pt>
    <dgm:pt modelId="{61DC6A91-DF94-4CBC-9DBE-68D0969C398F}" type="sibTrans" cxnId="{8EBC516F-3E77-46A1-AE51-2EB34147299D}">
      <dgm:prSet/>
      <dgm:spPr/>
      <dgm:t>
        <a:bodyPr/>
        <a:lstStyle/>
        <a:p>
          <a:endParaRPr lang="en-US"/>
        </a:p>
      </dgm:t>
    </dgm:pt>
    <dgm:pt modelId="{A9CE892D-01C2-4D86-B56B-2EC40E5AA574}">
      <dgm:prSet phldrT="[Text]"/>
      <dgm:spPr/>
      <dgm:t>
        <a:bodyPr/>
        <a:lstStyle/>
        <a:p>
          <a:r>
            <a:rPr lang="en-US" dirty="0"/>
            <a:t>ACTIVITY</a:t>
          </a:r>
        </a:p>
      </dgm:t>
    </dgm:pt>
    <dgm:pt modelId="{0BAB022A-BC11-4024-8997-85C89B8EF0CF}" type="parTrans" cxnId="{71C0015F-4003-4852-9B14-E7D94AC4A717}">
      <dgm:prSet/>
      <dgm:spPr/>
      <dgm:t>
        <a:bodyPr/>
        <a:lstStyle/>
        <a:p>
          <a:endParaRPr lang="en-US"/>
        </a:p>
      </dgm:t>
    </dgm:pt>
    <dgm:pt modelId="{2D1A7FAB-B6FF-4522-88F7-8EE2DBEE8DB5}" type="sibTrans" cxnId="{71C0015F-4003-4852-9B14-E7D94AC4A717}">
      <dgm:prSet/>
      <dgm:spPr/>
      <dgm:t>
        <a:bodyPr/>
        <a:lstStyle/>
        <a:p>
          <a:endParaRPr lang="en-US"/>
        </a:p>
      </dgm:t>
    </dgm:pt>
    <dgm:pt modelId="{2CA89C1F-9136-4D2E-B504-72625F757990}">
      <dgm:prSet phldrT="[Text]"/>
      <dgm:spPr/>
      <dgm:t>
        <a:bodyPr/>
        <a:lstStyle/>
        <a:p>
          <a:r>
            <a:rPr lang="en-US" dirty="0"/>
            <a:t>ACTIVITY</a:t>
          </a:r>
        </a:p>
      </dgm:t>
    </dgm:pt>
    <dgm:pt modelId="{626BDDCE-93A4-4BDF-A048-2C630A9FEE15}" type="parTrans" cxnId="{DC4AD7E5-978E-440F-AF9A-BD8B12CAACB5}">
      <dgm:prSet/>
      <dgm:spPr/>
      <dgm:t>
        <a:bodyPr/>
        <a:lstStyle/>
        <a:p>
          <a:endParaRPr lang="en-US"/>
        </a:p>
      </dgm:t>
    </dgm:pt>
    <dgm:pt modelId="{DBCF324F-42F8-4187-A60F-FAEB0D859F69}" type="sibTrans" cxnId="{DC4AD7E5-978E-440F-AF9A-BD8B12CAACB5}">
      <dgm:prSet/>
      <dgm:spPr/>
      <dgm:t>
        <a:bodyPr/>
        <a:lstStyle/>
        <a:p>
          <a:endParaRPr lang="en-US"/>
        </a:p>
      </dgm:t>
    </dgm:pt>
    <dgm:pt modelId="{C75E924B-9E9B-47C4-A9F4-523FE462015B}">
      <dgm:prSet phldrT="[Text]"/>
      <dgm:spPr/>
      <dgm:t>
        <a:bodyPr/>
        <a:lstStyle/>
        <a:p>
          <a:r>
            <a:rPr lang="en-US" dirty="0"/>
            <a:t>OBJECTIVES</a:t>
          </a:r>
        </a:p>
      </dgm:t>
    </dgm:pt>
    <dgm:pt modelId="{8FF3C8A8-71A2-43BA-A78B-4B88F7EA7F27}" type="parTrans" cxnId="{78D1ADCE-3D95-4BAE-82DB-B633EC0F6120}">
      <dgm:prSet/>
      <dgm:spPr/>
      <dgm:t>
        <a:bodyPr/>
        <a:lstStyle/>
        <a:p>
          <a:endParaRPr lang="en-US"/>
        </a:p>
      </dgm:t>
    </dgm:pt>
    <dgm:pt modelId="{7506981F-E333-41C0-B555-88D30EA6F3BB}" type="sibTrans" cxnId="{78D1ADCE-3D95-4BAE-82DB-B633EC0F6120}">
      <dgm:prSet/>
      <dgm:spPr/>
      <dgm:t>
        <a:bodyPr/>
        <a:lstStyle/>
        <a:p>
          <a:endParaRPr lang="en-US"/>
        </a:p>
      </dgm:t>
    </dgm:pt>
    <dgm:pt modelId="{52A9BCCE-E2E2-4F76-BE9B-86EF80D2569B}">
      <dgm:prSet phldrT="[Text]"/>
      <dgm:spPr/>
      <dgm:t>
        <a:bodyPr/>
        <a:lstStyle/>
        <a:p>
          <a:r>
            <a:rPr lang="en-US" dirty="0"/>
            <a:t>ACTIVITY</a:t>
          </a:r>
        </a:p>
      </dgm:t>
    </dgm:pt>
    <dgm:pt modelId="{BF8AF50C-138F-4283-97DA-1D0551BB247A}" type="parTrans" cxnId="{2C102B0C-E30A-406B-A1FC-BCEF6D0A385F}">
      <dgm:prSet/>
      <dgm:spPr/>
      <dgm:t>
        <a:bodyPr/>
        <a:lstStyle/>
        <a:p>
          <a:endParaRPr lang="en-US"/>
        </a:p>
      </dgm:t>
    </dgm:pt>
    <dgm:pt modelId="{7417BDBB-0B2B-4424-90FC-40F2C34880FB}" type="sibTrans" cxnId="{2C102B0C-E30A-406B-A1FC-BCEF6D0A385F}">
      <dgm:prSet/>
      <dgm:spPr/>
      <dgm:t>
        <a:bodyPr/>
        <a:lstStyle/>
        <a:p>
          <a:endParaRPr lang="en-US"/>
        </a:p>
      </dgm:t>
    </dgm:pt>
    <dgm:pt modelId="{4BF22C1B-8084-41BD-B2D9-A1AC0C8BE60A}">
      <dgm:prSet phldrT="[Text]"/>
      <dgm:spPr/>
      <dgm:t>
        <a:bodyPr/>
        <a:lstStyle/>
        <a:p>
          <a:r>
            <a:rPr lang="en-US" dirty="0"/>
            <a:t>ACTIVITY</a:t>
          </a:r>
        </a:p>
      </dgm:t>
    </dgm:pt>
    <dgm:pt modelId="{1971E2C4-B375-4053-A64B-1808DED0E84D}" type="parTrans" cxnId="{F5CEB795-4AE4-498E-B796-DA423507901C}">
      <dgm:prSet/>
      <dgm:spPr/>
      <dgm:t>
        <a:bodyPr/>
        <a:lstStyle/>
        <a:p>
          <a:endParaRPr lang="en-US"/>
        </a:p>
      </dgm:t>
    </dgm:pt>
    <dgm:pt modelId="{3DB6438D-6720-4519-B552-E511E63F61DB}" type="sibTrans" cxnId="{F5CEB795-4AE4-498E-B796-DA423507901C}">
      <dgm:prSet/>
      <dgm:spPr/>
      <dgm:t>
        <a:bodyPr/>
        <a:lstStyle/>
        <a:p>
          <a:endParaRPr lang="en-US"/>
        </a:p>
      </dgm:t>
    </dgm:pt>
    <dgm:pt modelId="{419DAB17-0E0E-4160-88F1-696314C4A06F}" type="pres">
      <dgm:prSet presAssocID="{72639447-D187-4897-8641-D7641A04C712}" presName="diagram" presStyleCnt="0">
        <dgm:presLayoutVars>
          <dgm:chPref val="1"/>
          <dgm:dir/>
          <dgm:animOne val="branch"/>
          <dgm:animLvl val="lvl"/>
          <dgm:resizeHandles val="exact"/>
        </dgm:presLayoutVars>
      </dgm:prSet>
      <dgm:spPr/>
    </dgm:pt>
    <dgm:pt modelId="{9FA9E912-A311-4B00-9973-612F03D23753}" type="pres">
      <dgm:prSet presAssocID="{6FFD6AB2-E1DA-4036-87B6-862F069C634B}" presName="root1" presStyleCnt="0"/>
      <dgm:spPr/>
    </dgm:pt>
    <dgm:pt modelId="{B2E9134B-293F-4122-8C49-2B47A86B99A2}" type="pres">
      <dgm:prSet presAssocID="{6FFD6AB2-E1DA-4036-87B6-862F069C634B}" presName="LevelOneTextNode" presStyleLbl="node0" presStyleIdx="0" presStyleCnt="1">
        <dgm:presLayoutVars>
          <dgm:chPref val="3"/>
        </dgm:presLayoutVars>
      </dgm:prSet>
      <dgm:spPr/>
    </dgm:pt>
    <dgm:pt modelId="{938FEFEB-D351-49D5-ACB3-0B2DC1032174}" type="pres">
      <dgm:prSet presAssocID="{6FFD6AB2-E1DA-4036-87B6-862F069C634B}" presName="level2hierChild" presStyleCnt="0"/>
      <dgm:spPr/>
    </dgm:pt>
    <dgm:pt modelId="{3296CE21-A8CA-4A04-946F-82E7AE1CCD56}" type="pres">
      <dgm:prSet presAssocID="{0EFC412D-711F-47DD-91B1-65B336DA1D25}" presName="conn2-1" presStyleLbl="parChTrans1D2" presStyleIdx="0" presStyleCnt="2"/>
      <dgm:spPr/>
    </dgm:pt>
    <dgm:pt modelId="{05BDD4B9-8852-4775-B044-1E262FE4561A}" type="pres">
      <dgm:prSet presAssocID="{0EFC412D-711F-47DD-91B1-65B336DA1D25}" presName="connTx" presStyleLbl="parChTrans1D2" presStyleIdx="0" presStyleCnt="2"/>
      <dgm:spPr/>
    </dgm:pt>
    <dgm:pt modelId="{3131942B-2E3D-430D-A037-1D6050CA38BD}" type="pres">
      <dgm:prSet presAssocID="{0F0DEDE5-0E18-4F40-9B03-F80B089A6CE1}" presName="root2" presStyleCnt="0"/>
      <dgm:spPr/>
    </dgm:pt>
    <dgm:pt modelId="{98C6D672-52CA-4CFF-BA19-2246C7BAE451}" type="pres">
      <dgm:prSet presAssocID="{0F0DEDE5-0E18-4F40-9B03-F80B089A6CE1}" presName="LevelTwoTextNode" presStyleLbl="node2" presStyleIdx="0" presStyleCnt="2">
        <dgm:presLayoutVars>
          <dgm:chPref val="3"/>
        </dgm:presLayoutVars>
      </dgm:prSet>
      <dgm:spPr/>
    </dgm:pt>
    <dgm:pt modelId="{85190EAC-CFCC-4DDB-9E04-9D2EBA4802B1}" type="pres">
      <dgm:prSet presAssocID="{0F0DEDE5-0E18-4F40-9B03-F80B089A6CE1}" presName="level3hierChild" presStyleCnt="0"/>
      <dgm:spPr/>
    </dgm:pt>
    <dgm:pt modelId="{38F91784-E16D-40F1-8CA9-A022AD6EC9E7}" type="pres">
      <dgm:prSet presAssocID="{0BAB022A-BC11-4024-8997-85C89B8EF0CF}" presName="conn2-1" presStyleLbl="parChTrans1D3" presStyleIdx="0" presStyleCnt="4"/>
      <dgm:spPr/>
    </dgm:pt>
    <dgm:pt modelId="{C5A78A9C-6F28-446B-93F1-1278FD734957}" type="pres">
      <dgm:prSet presAssocID="{0BAB022A-BC11-4024-8997-85C89B8EF0CF}" presName="connTx" presStyleLbl="parChTrans1D3" presStyleIdx="0" presStyleCnt="4"/>
      <dgm:spPr/>
    </dgm:pt>
    <dgm:pt modelId="{32258941-A04A-4071-AAA8-66C143796234}" type="pres">
      <dgm:prSet presAssocID="{A9CE892D-01C2-4D86-B56B-2EC40E5AA574}" presName="root2" presStyleCnt="0"/>
      <dgm:spPr/>
    </dgm:pt>
    <dgm:pt modelId="{10401DAA-8854-4130-B4BB-7E04BF5BF52D}" type="pres">
      <dgm:prSet presAssocID="{A9CE892D-01C2-4D86-B56B-2EC40E5AA574}" presName="LevelTwoTextNode" presStyleLbl="node3" presStyleIdx="0" presStyleCnt="4">
        <dgm:presLayoutVars>
          <dgm:chPref val="3"/>
        </dgm:presLayoutVars>
      </dgm:prSet>
      <dgm:spPr/>
    </dgm:pt>
    <dgm:pt modelId="{5E9A3BEB-3387-4644-A3A4-8A2241DD7FB2}" type="pres">
      <dgm:prSet presAssocID="{A9CE892D-01C2-4D86-B56B-2EC40E5AA574}" presName="level3hierChild" presStyleCnt="0"/>
      <dgm:spPr/>
    </dgm:pt>
    <dgm:pt modelId="{BD9C60FF-8AD7-4B37-84B9-DFD5B17E57F0}" type="pres">
      <dgm:prSet presAssocID="{626BDDCE-93A4-4BDF-A048-2C630A9FEE15}" presName="conn2-1" presStyleLbl="parChTrans1D3" presStyleIdx="1" presStyleCnt="4"/>
      <dgm:spPr/>
    </dgm:pt>
    <dgm:pt modelId="{4E977077-59F6-4633-A5F8-230AB6FE49E2}" type="pres">
      <dgm:prSet presAssocID="{626BDDCE-93A4-4BDF-A048-2C630A9FEE15}" presName="connTx" presStyleLbl="parChTrans1D3" presStyleIdx="1" presStyleCnt="4"/>
      <dgm:spPr/>
    </dgm:pt>
    <dgm:pt modelId="{1A7E8CC7-61D0-4CBB-A790-A3B82203C50A}" type="pres">
      <dgm:prSet presAssocID="{2CA89C1F-9136-4D2E-B504-72625F757990}" presName="root2" presStyleCnt="0"/>
      <dgm:spPr/>
    </dgm:pt>
    <dgm:pt modelId="{6981A820-43B7-4B7D-A959-A557B9791113}" type="pres">
      <dgm:prSet presAssocID="{2CA89C1F-9136-4D2E-B504-72625F757990}" presName="LevelTwoTextNode" presStyleLbl="node3" presStyleIdx="1" presStyleCnt="4">
        <dgm:presLayoutVars>
          <dgm:chPref val="3"/>
        </dgm:presLayoutVars>
      </dgm:prSet>
      <dgm:spPr/>
    </dgm:pt>
    <dgm:pt modelId="{D913744E-D1E1-4055-8C3B-D98D3E013D38}" type="pres">
      <dgm:prSet presAssocID="{2CA89C1F-9136-4D2E-B504-72625F757990}" presName="level3hierChild" presStyleCnt="0"/>
      <dgm:spPr/>
    </dgm:pt>
    <dgm:pt modelId="{330535EF-DDD1-4A79-9F62-3EF58BBB3710}" type="pres">
      <dgm:prSet presAssocID="{8FF3C8A8-71A2-43BA-A78B-4B88F7EA7F27}" presName="conn2-1" presStyleLbl="parChTrans1D2" presStyleIdx="1" presStyleCnt="2"/>
      <dgm:spPr/>
    </dgm:pt>
    <dgm:pt modelId="{E9D6FBA5-E4DB-4DA7-910B-F611C4CD13A5}" type="pres">
      <dgm:prSet presAssocID="{8FF3C8A8-71A2-43BA-A78B-4B88F7EA7F27}" presName="connTx" presStyleLbl="parChTrans1D2" presStyleIdx="1" presStyleCnt="2"/>
      <dgm:spPr/>
    </dgm:pt>
    <dgm:pt modelId="{6202DC26-7966-4A22-A35F-077389C107E0}" type="pres">
      <dgm:prSet presAssocID="{C75E924B-9E9B-47C4-A9F4-523FE462015B}" presName="root2" presStyleCnt="0"/>
      <dgm:spPr/>
    </dgm:pt>
    <dgm:pt modelId="{0046DB6E-39A1-4173-AFAA-3DF680B5F124}" type="pres">
      <dgm:prSet presAssocID="{C75E924B-9E9B-47C4-A9F4-523FE462015B}" presName="LevelTwoTextNode" presStyleLbl="node2" presStyleIdx="1" presStyleCnt="2">
        <dgm:presLayoutVars>
          <dgm:chPref val="3"/>
        </dgm:presLayoutVars>
      </dgm:prSet>
      <dgm:spPr/>
    </dgm:pt>
    <dgm:pt modelId="{C9426D7D-B344-4BAE-885B-F5F63DDD8BD0}" type="pres">
      <dgm:prSet presAssocID="{C75E924B-9E9B-47C4-A9F4-523FE462015B}" presName="level3hierChild" presStyleCnt="0"/>
      <dgm:spPr/>
    </dgm:pt>
    <dgm:pt modelId="{AB2CCD3E-2CE0-4B8D-90C7-D0E4B6736CA4}" type="pres">
      <dgm:prSet presAssocID="{BF8AF50C-138F-4283-97DA-1D0551BB247A}" presName="conn2-1" presStyleLbl="parChTrans1D3" presStyleIdx="2" presStyleCnt="4"/>
      <dgm:spPr/>
    </dgm:pt>
    <dgm:pt modelId="{DD595F9B-8C6C-4D5E-9349-029F0BBDEBA8}" type="pres">
      <dgm:prSet presAssocID="{BF8AF50C-138F-4283-97DA-1D0551BB247A}" presName="connTx" presStyleLbl="parChTrans1D3" presStyleIdx="2" presStyleCnt="4"/>
      <dgm:spPr/>
    </dgm:pt>
    <dgm:pt modelId="{57D8CAF2-21A2-4F14-9F95-C5A65CF35439}" type="pres">
      <dgm:prSet presAssocID="{52A9BCCE-E2E2-4F76-BE9B-86EF80D2569B}" presName="root2" presStyleCnt="0"/>
      <dgm:spPr/>
    </dgm:pt>
    <dgm:pt modelId="{D07F0EDE-0A3C-42A0-ACD1-76AFA2AE3051}" type="pres">
      <dgm:prSet presAssocID="{52A9BCCE-E2E2-4F76-BE9B-86EF80D2569B}" presName="LevelTwoTextNode" presStyleLbl="node3" presStyleIdx="2" presStyleCnt="4">
        <dgm:presLayoutVars>
          <dgm:chPref val="3"/>
        </dgm:presLayoutVars>
      </dgm:prSet>
      <dgm:spPr/>
    </dgm:pt>
    <dgm:pt modelId="{8976B957-88E2-4BDC-A5EA-D751DCF0D8A6}" type="pres">
      <dgm:prSet presAssocID="{52A9BCCE-E2E2-4F76-BE9B-86EF80D2569B}" presName="level3hierChild" presStyleCnt="0"/>
      <dgm:spPr/>
    </dgm:pt>
    <dgm:pt modelId="{964C7131-7C6B-4E1A-B0A7-DB32A961A9AB}" type="pres">
      <dgm:prSet presAssocID="{1971E2C4-B375-4053-A64B-1808DED0E84D}" presName="conn2-1" presStyleLbl="parChTrans1D3" presStyleIdx="3" presStyleCnt="4"/>
      <dgm:spPr/>
    </dgm:pt>
    <dgm:pt modelId="{697A2897-985F-4F3A-A3E9-12BE0AB6DE55}" type="pres">
      <dgm:prSet presAssocID="{1971E2C4-B375-4053-A64B-1808DED0E84D}" presName="connTx" presStyleLbl="parChTrans1D3" presStyleIdx="3" presStyleCnt="4"/>
      <dgm:spPr/>
    </dgm:pt>
    <dgm:pt modelId="{D14B94AF-472F-4C56-8224-0C7716788B97}" type="pres">
      <dgm:prSet presAssocID="{4BF22C1B-8084-41BD-B2D9-A1AC0C8BE60A}" presName="root2" presStyleCnt="0"/>
      <dgm:spPr/>
    </dgm:pt>
    <dgm:pt modelId="{17C8CA14-D402-4393-80E0-8DDC372D0E82}" type="pres">
      <dgm:prSet presAssocID="{4BF22C1B-8084-41BD-B2D9-A1AC0C8BE60A}" presName="LevelTwoTextNode" presStyleLbl="node3" presStyleIdx="3" presStyleCnt="4">
        <dgm:presLayoutVars>
          <dgm:chPref val="3"/>
        </dgm:presLayoutVars>
      </dgm:prSet>
      <dgm:spPr/>
    </dgm:pt>
    <dgm:pt modelId="{18DCEA25-0540-4601-8BA6-318A32298B85}" type="pres">
      <dgm:prSet presAssocID="{4BF22C1B-8084-41BD-B2D9-A1AC0C8BE60A}" presName="level3hierChild" presStyleCnt="0"/>
      <dgm:spPr/>
    </dgm:pt>
  </dgm:ptLst>
  <dgm:cxnLst>
    <dgm:cxn modelId="{B231C701-738A-40A5-9F7F-384F168C0F69}" type="presOf" srcId="{52A9BCCE-E2E2-4F76-BE9B-86EF80D2569B}" destId="{D07F0EDE-0A3C-42A0-ACD1-76AFA2AE3051}" srcOrd="0" destOrd="0" presId="urn:microsoft.com/office/officeart/2005/8/layout/hierarchy2"/>
    <dgm:cxn modelId="{2C102B0C-E30A-406B-A1FC-BCEF6D0A385F}" srcId="{C75E924B-9E9B-47C4-A9F4-523FE462015B}" destId="{52A9BCCE-E2E2-4F76-BE9B-86EF80D2569B}" srcOrd="0" destOrd="0" parTransId="{BF8AF50C-138F-4283-97DA-1D0551BB247A}" sibTransId="{7417BDBB-0B2B-4424-90FC-40F2C34880FB}"/>
    <dgm:cxn modelId="{A9EB8330-FD32-42F9-B9AC-EC69FDAB83E1}" type="presOf" srcId="{C75E924B-9E9B-47C4-A9F4-523FE462015B}" destId="{0046DB6E-39A1-4173-AFAA-3DF680B5F124}" srcOrd="0" destOrd="0" presId="urn:microsoft.com/office/officeart/2005/8/layout/hierarchy2"/>
    <dgm:cxn modelId="{64330A33-B0E4-4622-9021-49039CFEBC9C}" type="presOf" srcId="{626BDDCE-93A4-4BDF-A048-2C630A9FEE15}" destId="{4E977077-59F6-4633-A5F8-230AB6FE49E2}" srcOrd="1" destOrd="0" presId="urn:microsoft.com/office/officeart/2005/8/layout/hierarchy2"/>
    <dgm:cxn modelId="{71C0015F-4003-4852-9B14-E7D94AC4A717}" srcId="{0F0DEDE5-0E18-4F40-9B03-F80B089A6CE1}" destId="{A9CE892D-01C2-4D86-B56B-2EC40E5AA574}" srcOrd="0" destOrd="0" parTransId="{0BAB022A-BC11-4024-8997-85C89B8EF0CF}" sibTransId="{2D1A7FAB-B6FF-4522-88F7-8EE2DBEE8DB5}"/>
    <dgm:cxn modelId="{380E555F-9196-46BE-A4BD-DA09C99081E8}" type="presOf" srcId="{BF8AF50C-138F-4283-97DA-1D0551BB247A}" destId="{AB2CCD3E-2CE0-4B8D-90C7-D0E4B6736CA4}" srcOrd="0" destOrd="0" presId="urn:microsoft.com/office/officeart/2005/8/layout/hierarchy2"/>
    <dgm:cxn modelId="{839F0361-2447-457C-9FCB-5C8B7902F302}" type="presOf" srcId="{0BAB022A-BC11-4024-8997-85C89B8EF0CF}" destId="{C5A78A9C-6F28-446B-93F1-1278FD734957}" srcOrd="1" destOrd="0" presId="urn:microsoft.com/office/officeart/2005/8/layout/hierarchy2"/>
    <dgm:cxn modelId="{25D99943-3BDF-4F20-A1D8-9616F7D65FAF}" type="presOf" srcId="{4BF22C1B-8084-41BD-B2D9-A1AC0C8BE60A}" destId="{17C8CA14-D402-4393-80E0-8DDC372D0E82}" srcOrd="0" destOrd="0" presId="urn:microsoft.com/office/officeart/2005/8/layout/hierarchy2"/>
    <dgm:cxn modelId="{5573A245-9986-4D30-93D6-761E0DE55631}" type="presOf" srcId="{1971E2C4-B375-4053-A64B-1808DED0E84D}" destId="{964C7131-7C6B-4E1A-B0A7-DB32A961A9AB}" srcOrd="0" destOrd="0" presId="urn:microsoft.com/office/officeart/2005/8/layout/hierarchy2"/>
    <dgm:cxn modelId="{6A2C8B4B-8348-435B-B2C2-7C135148384E}" type="presOf" srcId="{8FF3C8A8-71A2-43BA-A78B-4B88F7EA7F27}" destId="{E9D6FBA5-E4DB-4DA7-910B-F611C4CD13A5}" srcOrd="1" destOrd="0" presId="urn:microsoft.com/office/officeart/2005/8/layout/hierarchy2"/>
    <dgm:cxn modelId="{8EBC516F-3E77-46A1-AE51-2EB34147299D}" srcId="{6FFD6AB2-E1DA-4036-87B6-862F069C634B}" destId="{0F0DEDE5-0E18-4F40-9B03-F80B089A6CE1}" srcOrd="0" destOrd="0" parTransId="{0EFC412D-711F-47DD-91B1-65B336DA1D25}" sibTransId="{61DC6A91-DF94-4CBC-9DBE-68D0969C398F}"/>
    <dgm:cxn modelId="{7DFEA479-B686-40D4-9F9B-78476C3DE2DD}" type="presOf" srcId="{BF8AF50C-138F-4283-97DA-1D0551BB247A}" destId="{DD595F9B-8C6C-4D5E-9349-029F0BBDEBA8}" srcOrd="1" destOrd="0" presId="urn:microsoft.com/office/officeart/2005/8/layout/hierarchy2"/>
    <dgm:cxn modelId="{CFFCD680-4FB5-4DB6-845F-55D3AA4BA4FC}" type="presOf" srcId="{1971E2C4-B375-4053-A64B-1808DED0E84D}" destId="{697A2897-985F-4F3A-A3E9-12BE0AB6DE55}" srcOrd="1" destOrd="0" presId="urn:microsoft.com/office/officeart/2005/8/layout/hierarchy2"/>
    <dgm:cxn modelId="{0DA5C283-31BF-4D5E-B7E3-3E1D50ABFA6F}" srcId="{72639447-D187-4897-8641-D7641A04C712}" destId="{6FFD6AB2-E1DA-4036-87B6-862F069C634B}" srcOrd="0" destOrd="0" parTransId="{DEC54A38-40C4-40B1-AFC8-0176884EDA1C}" sibTransId="{8C3F39FD-821A-46DF-AB79-4391EA18E4A9}"/>
    <dgm:cxn modelId="{F5CEB795-4AE4-498E-B796-DA423507901C}" srcId="{C75E924B-9E9B-47C4-A9F4-523FE462015B}" destId="{4BF22C1B-8084-41BD-B2D9-A1AC0C8BE60A}" srcOrd="1" destOrd="0" parTransId="{1971E2C4-B375-4053-A64B-1808DED0E84D}" sibTransId="{3DB6438D-6720-4519-B552-E511E63F61DB}"/>
    <dgm:cxn modelId="{C4DE989A-F73F-4D54-B0D0-660EE10FE18E}" type="presOf" srcId="{0BAB022A-BC11-4024-8997-85C89B8EF0CF}" destId="{38F91784-E16D-40F1-8CA9-A022AD6EC9E7}" srcOrd="0" destOrd="0" presId="urn:microsoft.com/office/officeart/2005/8/layout/hierarchy2"/>
    <dgm:cxn modelId="{7FF9B9A7-28BA-4B1E-B757-4614E410D53D}" type="presOf" srcId="{626BDDCE-93A4-4BDF-A048-2C630A9FEE15}" destId="{BD9C60FF-8AD7-4B37-84B9-DFD5B17E57F0}" srcOrd="0" destOrd="0" presId="urn:microsoft.com/office/officeart/2005/8/layout/hierarchy2"/>
    <dgm:cxn modelId="{D10889A9-F17C-4552-B508-B85CF1027BE3}" type="presOf" srcId="{8FF3C8A8-71A2-43BA-A78B-4B88F7EA7F27}" destId="{330535EF-DDD1-4A79-9F62-3EF58BBB3710}" srcOrd="0" destOrd="0" presId="urn:microsoft.com/office/officeart/2005/8/layout/hierarchy2"/>
    <dgm:cxn modelId="{AC21B2B9-BA3D-4C9A-9161-5DE19192B4FB}" type="presOf" srcId="{6FFD6AB2-E1DA-4036-87B6-862F069C634B}" destId="{B2E9134B-293F-4122-8C49-2B47A86B99A2}" srcOrd="0" destOrd="0" presId="urn:microsoft.com/office/officeart/2005/8/layout/hierarchy2"/>
    <dgm:cxn modelId="{6147FCC5-9231-462A-8D2E-391515A9E821}" type="presOf" srcId="{0EFC412D-711F-47DD-91B1-65B336DA1D25}" destId="{3296CE21-A8CA-4A04-946F-82E7AE1CCD56}" srcOrd="0" destOrd="0" presId="urn:microsoft.com/office/officeart/2005/8/layout/hierarchy2"/>
    <dgm:cxn modelId="{78D1ADCE-3D95-4BAE-82DB-B633EC0F6120}" srcId="{6FFD6AB2-E1DA-4036-87B6-862F069C634B}" destId="{C75E924B-9E9B-47C4-A9F4-523FE462015B}" srcOrd="1" destOrd="0" parTransId="{8FF3C8A8-71A2-43BA-A78B-4B88F7EA7F27}" sibTransId="{7506981F-E333-41C0-B555-88D30EA6F3BB}"/>
    <dgm:cxn modelId="{BDA72FD4-4E0F-4156-85A8-4151807EFB03}" type="presOf" srcId="{0EFC412D-711F-47DD-91B1-65B336DA1D25}" destId="{05BDD4B9-8852-4775-B044-1E262FE4561A}" srcOrd="1" destOrd="0" presId="urn:microsoft.com/office/officeart/2005/8/layout/hierarchy2"/>
    <dgm:cxn modelId="{94F557DA-873C-43BE-9143-12986D9908D0}" type="presOf" srcId="{A9CE892D-01C2-4D86-B56B-2EC40E5AA574}" destId="{10401DAA-8854-4130-B4BB-7E04BF5BF52D}" srcOrd="0" destOrd="0" presId="urn:microsoft.com/office/officeart/2005/8/layout/hierarchy2"/>
    <dgm:cxn modelId="{313363DF-3688-4BEE-9F87-6A485036F750}" type="presOf" srcId="{2CA89C1F-9136-4D2E-B504-72625F757990}" destId="{6981A820-43B7-4B7D-A959-A557B9791113}" srcOrd="0" destOrd="0" presId="urn:microsoft.com/office/officeart/2005/8/layout/hierarchy2"/>
    <dgm:cxn modelId="{DC4AD7E5-978E-440F-AF9A-BD8B12CAACB5}" srcId="{0F0DEDE5-0E18-4F40-9B03-F80B089A6CE1}" destId="{2CA89C1F-9136-4D2E-B504-72625F757990}" srcOrd="1" destOrd="0" parTransId="{626BDDCE-93A4-4BDF-A048-2C630A9FEE15}" sibTransId="{DBCF324F-42F8-4187-A60F-FAEB0D859F69}"/>
    <dgm:cxn modelId="{022022E7-EF88-4717-9EF9-70F3DC562FD5}" type="presOf" srcId="{0F0DEDE5-0E18-4F40-9B03-F80B089A6CE1}" destId="{98C6D672-52CA-4CFF-BA19-2246C7BAE451}" srcOrd="0" destOrd="0" presId="urn:microsoft.com/office/officeart/2005/8/layout/hierarchy2"/>
    <dgm:cxn modelId="{9BDE40F1-A0A1-47FE-B71F-84159AB157CC}" type="presOf" srcId="{72639447-D187-4897-8641-D7641A04C712}" destId="{419DAB17-0E0E-4160-88F1-696314C4A06F}" srcOrd="0" destOrd="0" presId="urn:microsoft.com/office/officeart/2005/8/layout/hierarchy2"/>
    <dgm:cxn modelId="{943F50E1-0489-4FA3-AC31-FE17F1C6D640}" type="presParOf" srcId="{419DAB17-0E0E-4160-88F1-696314C4A06F}" destId="{9FA9E912-A311-4B00-9973-612F03D23753}" srcOrd="0" destOrd="0" presId="urn:microsoft.com/office/officeart/2005/8/layout/hierarchy2"/>
    <dgm:cxn modelId="{5F165EEF-0E19-48F1-86B9-D497076679C5}" type="presParOf" srcId="{9FA9E912-A311-4B00-9973-612F03D23753}" destId="{B2E9134B-293F-4122-8C49-2B47A86B99A2}" srcOrd="0" destOrd="0" presId="urn:microsoft.com/office/officeart/2005/8/layout/hierarchy2"/>
    <dgm:cxn modelId="{56501CD3-D620-404A-9BCA-DD4D00BD0B5F}" type="presParOf" srcId="{9FA9E912-A311-4B00-9973-612F03D23753}" destId="{938FEFEB-D351-49D5-ACB3-0B2DC1032174}" srcOrd="1" destOrd="0" presId="urn:microsoft.com/office/officeart/2005/8/layout/hierarchy2"/>
    <dgm:cxn modelId="{389D73E8-917D-4183-98E9-E96E0E4EDBD8}" type="presParOf" srcId="{938FEFEB-D351-49D5-ACB3-0B2DC1032174}" destId="{3296CE21-A8CA-4A04-946F-82E7AE1CCD56}" srcOrd="0" destOrd="0" presId="urn:microsoft.com/office/officeart/2005/8/layout/hierarchy2"/>
    <dgm:cxn modelId="{73A8400A-407B-403A-8B6A-6AA4C3F3FD6C}" type="presParOf" srcId="{3296CE21-A8CA-4A04-946F-82E7AE1CCD56}" destId="{05BDD4B9-8852-4775-B044-1E262FE4561A}" srcOrd="0" destOrd="0" presId="urn:microsoft.com/office/officeart/2005/8/layout/hierarchy2"/>
    <dgm:cxn modelId="{2E80EC51-2162-457E-8DEB-25106CB7ABA3}" type="presParOf" srcId="{938FEFEB-D351-49D5-ACB3-0B2DC1032174}" destId="{3131942B-2E3D-430D-A037-1D6050CA38BD}" srcOrd="1" destOrd="0" presId="urn:microsoft.com/office/officeart/2005/8/layout/hierarchy2"/>
    <dgm:cxn modelId="{462D5DFD-C4F5-418D-B68E-2EC3288E84A2}" type="presParOf" srcId="{3131942B-2E3D-430D-A037-1D6050CA38BD}" destId="{98C6D672-52CA-4CFF-BA19-2246C7BAE451}" srcOrd="0" destOrd="0" presId="urn:microsoft.com/office/officeart/2005/8/layout/hierarchy2"/>
    <dgm:cxn modelId="{B826D5D3-D35D-4A66-949F-23A5229E09B9}" type="presParOf" srcId="{3131942B-2E3D-430D-A037-1D6050CA38BD}" destId="{85190EAC-CFCC-4DDB-9E04-9D2EBA4802B1}" srcOrd="1" destOrd="0" presId="urn:microsoft.com/office/officeart/2005/8/layout/hierarchy2"/>
    <dgm:cxn modelId="{683F614F-0618-4B54-AAE3-DB6E4D4DD889}" type="presParOf" srcId="{85190EAC-CFCC-4DDB-9E04-9D2EBA4802B1}" destId="{38F91784-E16D-40F1-8CA9-A022AD6EC9E7}" srcOrd="0" destOrd="0" presId="urn:microsoft.com/office/officeart/2005/8/layout/hierarchy2"/>
    <dgm:cxn modelId="{B734F1A4-3037-47D2-8721-5D390B9E8961}" type="presParOf" srcId="{38F91784-E16D-40F1-8CA9-A022AD6EC9E7}" destId="{C5A78A9C-6F28-446B-93F1-1278FD734957}" srcOrd="0" destOrd="0" presId="urn:microsoft.com/office/officeart/2005/8/layout/hierarchy2"/>
    <dgm:cxn modelId="{53D5A61A-78D4-4E9D-8D24-97035B819C0F}" type="presParOf" srcId="{85190EAC-CFCC-4DDB-9E04-9D2EBA4802B1}" destId="{32258941-A04A-4071-AAA8-66C143796234}" srcOrd="1" destOrd="0" presId="urn:microsoft.com/office/officeart/2005/8/layout/hierarchy2"/>
    <dgm:cxn modelId="{81E40969-91F3-4AA9-A4A3-1AFB2E52A66A}" type="presParOf" srcId="{32258941-A04A-4071-AAA8-66C143796234}" destId="{10401DAA-8854-4130-B4BB-7E04BF5BF52D}" srcOrd="0" destOrd="0" presId="urn:microsoft.com/office/officeart/2005/8/layout/hierarchy2"/>
    <dgm:cxn modelId="{C2ED80EA-AB4A-4232-86F6-4A65B02FC273}" type="presParOf" srcId="{32258941-A04A-4071-AAA8-66C143796234}" destId="{5E9A3BEB-3387-4644-A3A4-8A2241DD7FB2}" srcOrd="1" destOrd="0" presId="urn:microsoft.com/office/officeart/2005/8/layout/hierarchy2"/>
    <dgm:cxn modelId="{A603D0B6-690E-4410-8AD5-33D4F4FF702E}" type="presParOf" srcId="{85190EAC-CFCC-4DDB-9E04-9D2EBA4802B1}" destId="{BD9C60FF-8AD7-4B37-84B9-DFD5B17E57F0}" srcOrd="2" destOrd="0" presId="urn:microsoft.com/office/officeart/2005/8/layout/hierarchy2"/>
    <dgm:cxn modelId="{40F639C2-6CF3-400F-B3BB-7FE2DE90D50B}" type="presParOf" srcId="{BD9C60FF-8AD7-4B37-84B9-DFD5B17E57F0}" destId="{4E977077-59F6-4633-A5F8-230AB6FE49E2}" srcOrd="0" destOrd="0" presId="urn:microsoft.com/office/officeart/2005/8/layout/hierarchy2"/>
    <dgm:cxn modelId="{1232FD7D-F50A-46AD-A8A6-E6DB7E2DDCD9}" type="presParOf" srcId="{85190EAC-CFCC-4DDB-9E04-9D2EBA4802B1}" destId="{1A7E8CC7-61D0-4CBB-A790-A3B82203C50A}" srcOrd="3" destOrd="0" presId="urn:microsoft.com/office/officeart/2005/8/layout/hierarchy2"/>
    <dgm:cxn modelId="{04EC27E2-7D81-4B62-9BF7-40E7ECDDEA52}" type="presParOf" srcId="{1A7E8CC7-61D0-4CBB-A790-A3B82203C50A}" destId="{6981A820-43B7-4B7D-A959-A557B9791113}" srcOrd="0" destOrd="0" presId="urn:microsoft.com/office/officeart/2005/8/layout/hierarchy2"/>
    <dgm:cxn modelId="{B26870BE-D38E-407E-9C7B-211B28EAA930}" type="presParOf" srcId="{1A7E8CC7-61D0-4CBB-A790-A3B82203C50A}" destId="{D913744E-D1E1-4055-8C3B-D98D3E013D38}" srcOrd="1" destOrd="0" presId="urn:microsoft.com/office/officeart/2005/8/layout/hierarchy2"/>
    <dgm:cxn modelId="{8164F4DA-B3AA-4BB9-A61D-E85A250EA1B4}" type="presParOf" srcId="{938FEFEB-D351-49D5-ACB3-0B2DC1032174}" destId="{330535EF-DDD1-4A79-9F62-3EF58BBB3710}" srcOrd="2" destOrd="0" presId="urn:microsoft.com/office/officeart/2005/8/layout/hierarchy2"/>
    <dgm:cxn modelId="{67C16F62-E094-473E-86FB-4F4580E207C7}" type="presParOf" srcId="{330535EF-DDD1-4A79-9F62-3EF58BBB3710}" destId="{E9D6FBA5-E4DB-4DA7-910B-F611C4CD13A5}" srcOrd="0" destOrd="0" presId="urn:microsoft.com/office/officeart/2005/8/layout/hierarchy2"/>
    <dgm:cxn modelId="{8E9AAAF1-5529-42C3-95BB-A040C9689CEC}" type="presParOf" srcId="{938FEFEB-D351-49D5-ACB3-0B2DC1032174}" destId="{6202DC26-7966-4A22-A35F-077389C107E0}" srcOrd="3" destOrd="0" presId="urn:microsoft.com/office/officeart/2005/8/layout/hierarchy2"/>
    <dgm:cxn modelId="{B04294FD-BEF7-4C61-8040-320CFF9E415E}" type="presParOf" srcId="{6202DC26-7966-4A22-A35F-077389C107E0}" destId="{0046DB6E-39A1-4173-AFAA-3DF680B5F124}" srcOrd="0" destOrd="0" presId="urn:microsoft.com/office/officeart/2005/8/layout/hierarchy2"/>
    <dgm:cxn modelId="{1B6DE7ED-419A-43CD-BBD7-AA1115B6BDD6}" type="presParOf" srcId="{6202DC26-7966-4A22-A35F-077389C107E0}" destId="{C9426D7D-B344-4BAE-885B-F5F63DDD8BD0}" srcOrd="1" destOrd="0" presId="urn:microsoft.com/office/officeart/2005/8/layout/hierarchy2"/>
    <dgm:cxn modelId="{5F18018A-212B-4D32-850D-0808F0AF2417}" type="presParOf" srcId="{C9426D7D-B344-4BAE-885B-F5F63DDD8BD0}" destId="{AB2CCD3E-2CE0-4B8D-90C7-D0E4B6736CA4}" srcOrd="0" destOrd="0" presId="urn:microsoft.com/office/officeart/2005/8/layout/hierarchy2"/>
    <dgm:cxn modelId="{132CFCE4-3BD2-4C0C-831D-ECAB385E53DC}" type="presParOf" srcId="{AB2CCD3E-2CE0-4B8D-90C7-D0E4B6736CA4}" destId="{DD595F9B-8C6C-4D5E-9349-029F0BBDEBA8}" srcOrd="0" destOrd="0" presId="urn:microsoft.com/office/officeart/2005/8/layout/hierarchy2"/>
    <dgm:cxn modelId="{3ED7B033-062D-4A42-B910-F81367F041D7}" type="presParOf" srcId="{C9426D7D-B344-4BAE-885B-F5F63DDD8BD0}" destId="{57D8CAF2-21A2-4F14-9F95-C5A65CF35439}" srcOrd="1" destOrd="0" presId="urn:microsoft.com/office/officeart/2005/8/layout/hierarchy2"/>
    <dgm:cxn modelId="{5D19D776-8A8A-4ECB-81D1-FF7DA490E3AD}" type="presParOf" srcId="{57D8CAF2-21A2-4F14-9F95-C5A65CF35439}" destId="{D07F0EDE-0A3C-42A0-ACD1-76AFA2AE3051}" srcOrd="0" destOrd="0" presId="urn:microsoft.com/office/officeart/2005/8/layout/hierarchy2"/>
    <dgm:cxn modelId="{1C2F7946-C22F-4817-B00B-7789FCE83972}" type="presParOf" srcId="{57D8CAF2-21A2-4F14-9F95-C5A65CF35439}" destId="{8976B957-88E2-4BDC-A5EA-D751DCF0D8A6}" srcOrd="1" destOrd="0" presId="urn:microsoft.com/office/officeart/2005/8/layout/hierarchy2"/>
    <dgm:cxn modelId="{ACE141C6-A4EB-4906-BF0E-7FCB4A11363B}" type="presParOf" srcId="{C9426D7D-B344-4BAE-885B-F5F63DDD8BD0}" destId="{964C7131-7C6B-4E1A-B0A7-DB32A961A9AB}" srcOrd="2" destOrd="0" presId="urn:microsoft.com/office/officeart/2005/8/layout/hierarchy2"/>
    <dgm:cxn modelId="{87E3F64A-AF56-4E9C-9E8B-EFEAC1CFB105}" type="presParOf" srcId="{964C7131-7C6B-4E1A-B0A7-DB32A961A9AB}" destId="{697A2897-985F-4F3A-A3E9-12BE0AB6DE55}" srcOrd="0" destOrd="0" presId="urn:microsoft.com/office/officeart/2005/8/layout/hierarchy2"/>
    <dgm:cxn modelId="{9040BF3C-C214-437A-B82E-12AE6BB0D559}" type="presParOf" srcId="{C9426D7D-B344-4BAE-885B-F5F63DDD8BD0}" destId="{D14B94AF-472F-4C56-8224-0C7716788B97}" srcOrd="3" destOrd="0" presId="urn:microsoft.com/office/officeart/2005/8/layout/hierarchy2"/>
    <dgm:cxn modelId="{1B472A78-3D02-4FC5-8102-CBEE9BF3AE2A}" type="presParOf" srcId="{D14B94AF-472F-4C56-8224-0C7716788B97}" destId="{17C8CA14-D402-4393-80E0-8DDC372D0E82}" srcOrd="0" destOrd="0" presId="urn:microsoft.com/office/officeart/2005/8/layout/hierarchy2"/>
    <dgm:cxn modelId="{7993BF20-3F08-4E4A-A93B-757DAEF26790}" type="presParOf" srcId="{D14B94AF-472F-4C56-8224-0C7716788B97}" destId="{18DCEA25-0540-4601-8BA6-318A32298B8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C6E074-13D2-4218-903C-5817B2AE82FD}"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en-US"/>
        </a:p>
      </dgm:t>
    </dgm:pt>
    <dgm:pt modelId="{DE32898A-2B22-4DE5-A244-5D63BB743043}">
      <dgm:prSet phldrT="[Text]"/>
      <dgm:spPr/>
      <dgm:t>
        <a:bodyPr/>
        <a:lstStyle/>
        <a:p>
          <a:r>
            <a:rPr lang="en-US" dirty="0"/>
            <a:t>Resources</a:t>
          </a:r>
        </a:p>
      </dgm:t>
    </dgm:pt>
    <dgm:pt modelId="{6AF934A9-0C3F-498C-A49C-B566C3E89803}" type="parTrans" cxnId="{DCD8AD3D-023F-4F57-A59C-1EAECA2C2A52}">
      <dgm:prSet/>
      <dgm:spPr/>
      <dgm:t>
        <a:bodyPr/>
        <a:lstStyle/>
        <a:p>
          <a:endParaRPr lang="en-US"/>
        </a:p>
      </dgm:t>
    </dgm:pt>
    <dgm:pt modelId="{75134A85-917A-4728-B4DF-31EC67B42619}" type="sibTrans" cxnId="{DCD8AD3D-023F-4F57-A59C-1EAECA2C2A52}">
      <dgm:prSet/>
      <dgm:spPr/>
      <dgm:t>
        <a:bodyPr/>
        <a:lstStyle/>
        <a:p>
          <a:endParaRPr lang="en-US"/>
        </a:p>
      </dgm:t>
    </dgm:pt>
    <dgm:pt modelId="{7B9410F9-87BC-4C05-BBC4-104AF9064C3F}">
      <dgm:prSet phldrT="[Text]"/>
      <dgm:spPr/>
      <dgm:t>
        <a:bodyPr/>
        <a:lstStyle/>
        <a:p>
          <a:r>
            <a:rPr lang="en-US" dirty="0"/>
            <a:t>Objectives and Activities</a:t>
          </a:r>
        </a:p>
      </dgm:t>
    </dgm:pt>
    <dgm:pt modelId="{DDDF3DE2-7F76-46D5-A5A7-E1B677DEE1F7}" type="parTrans" cxnId="{7D106C4B-9E10-427E-A17D-4CE15C5CF440}">
      <dgm:prSet/>
      <dgm:spPr/>
      <dgm:t>
        <a:bodyPr/>
        <a:lstStyle/>
        <a:p>
          <a:endParaRPr lang="en-US"/>
        </a:p>
      </dgm:t>
    </dgm:pt>
    <dgm:pt modelId="{6A6236E3-1E1F-4BA9-AF10-7E177FC36702}" type="sibTrans" cxnId="{7D106C4B-9E10-427E-A17D-4CE15C5CF440}">
      <dgm:prSet/>
      <dgm:spPr/>
      <dgm:t>
        <a:bodyPr/>
        <a:lstStyle/>
        <a:p>
          <a:endParaRPr lang="en-US"/>
        </a:p>
      </dgm:t>
    </dgm:pt>
    <dgm:pt modelId="{F5F79617-EE2B-4307-BD67-FEBC70069C5A}">
      <dgm:prSet phldrT="[Text]"/>
      <dgm:spPr/>
      <dgm:t>
        <a:bodyPr/>
        <a:lstStyle/>
        <a:p>
          <a:r>
            <a:rPr lang="en-US" dirty="0"/>
            <a:t>Results</a:t>
          </a:r>
        </a:p>
      </dgm:t>
    </dgm:pt>
    <dgm:pt modelId="{6457F04A-A4E3-4558-A55B-61D4BFD9A6F4}" type="parTrans" cxnId="{2E6DC8C1-7F0A-4661-9475-A2BF05A238DA}">
      <dgm:prSet/>
      <dgm:spPr/>
      <dgm:t>
        <a:bodyPr/>
        <a:lstStyle/>
        <a:p>
          <a:endParaRPr lang="en-US"/>
        </a:p>
      </dgm:t>
    </dgm:pt>
    <dgm:pt modelId="{100BBB25-38F1-41CA-BF0E-AEE4B8B2193C}" type="sibTrans" cxnId="{2E6DC8C1-7F0A-4661-9475-A2BF05A238DA}">
      <dgm:prSet/>
      <dgm:spPr/>
      <dgm:t>
        <a:bodyPr/>
        <a:lstStyle/>
        <a:p>
          <a:endParaRPr lang="en-US"/>
        </a:p>
      </dgm:t>
    </dgm:pt>
    <dgm:pt modelId="{463B212A-ADEC-4A32-B130-C4E89721242D}">
      <dgm:prSet phldrT="[Text]"/>
      <dgm:spPr/>
      <dgm:t>
        <a:bodyPr/>
        <a:lstStyle/>
        <a:p>
          <a:r>
            <a:rPr lang="en-US" dirty="0"/>
            <a:t>Impact</a:t>
          </a:r>
        </a:p>
      </dgm:t>
    </dgm:pt>
    <dgm:pt modelId="{B58E3818-248F-4EE6-A20C-6171577CAD51}" type="parTrans" cxnId="{420CB85C-F861-40F1-B82F-8F8E9891E32E}">
      <dgm:prSet/>
      <dgm:spPr/>
      <dgm:t>
        <a:bodyPr/>
        <a:lstStyle/>
        <a:p>
          <a:endParaRPr lang="en-US"/>
        </a:p>
      </dgm:t>
    </dgm:pt>
    <dgm:pt modelId="{52B5039D-A980-4D97-A8C7-C90DC3FBC770}" type="sibTrans" cxnId="{420CB85C-F861-40F1-B82F-8F8E9891E32E}">
      <dgm:prSet/>
      <dgm:spPr/>
      <dgm:t>
        <a:bodyPr/>
        <a:lstStyle/>
        <a:p>
          <a:endParaRPr lang="en-US"/>
        </a:p>
      </dgm:t>
    </dgm:pt>
    <dgm:pt modelId="{31BAD14B-B59E-4DC5-B362-2729D5057E0B}" type="pres">
      <dgm:prSet presAssocID="{F4C6E074-13D2-4218-903C-5817B2AE82FD}" presName="Name0" presStyleCnt="0">
        <dgm:presLayoutVars>
          <dgm:chMax val="7"/>
          <dgm:chPref val="7"/>
          <dgm:dir/>
          <dgm:animLvl val="lvl"/>
        </dgm:presLayoutVars>
      </dgm:prSet>
      <dgm:spPr/>
    </dgm:pt>
    <dgm:pt modelId="{E5B950C1-CB31-4ADE-ACC2-EA7ABB15B468}" type="pres">
      <dgm:prSet presAssocID="{DE32898A-2B22-4DE5-A244-5D63BB743043}" presName="Accent1" presStyleCnt="0"/>
      <dgm:spPr/>
    </dgm:pt>
    <dgm:pt modelId="{74AE65EB-EA57-4BFA-88D2-9DEF603CB154}" type="pres">
      <dgm:prSet presAssocID="{DE32898A-2B22-4DE5-A244-5D63BB743043}" presName="Accent" presStyleLbl="node1" presStyleIdx="0" presStyleCnt="4"/>
      <dgm:spPr/>
    </dgm:pt>
    <dgm:pt modelId="{325D5022-BA72-4BAC-800B-10CA4FC2A4D8}" type="pres">
      <dgm:prSet presAssocID="{DE32898A-2B22-4DE5-A244-5D63BB743043}" presName="Parent1" presStyleLbl="revTx" presStyleIdx="0" presStyleCnt="4">
        <dgm:presLayoutVars>
          <dgm:chMax val="1"/>
          <dgm:chPref val="1"/>
          <dgm:bulletEnabled val="1"/>
        </dgm:presLayoutVars>
      </dgm:prSet>
      <dgm:spPr/>
    </dgm:pt>
    <dgm:pt modelId="{9D215506-5878-4F58-B1E4-B63D46D9C30D}" type="pres">
      <dgm:prSet presAssocID="{7B9410F9-87BC-4C05-BBC4-104AF9064C3F}" presName="Accent2" presStyleCnt="0"/>
      <dgm:spPr/>
    </dgm:pt>
    <dgm:pt modelId="{00EF0C20-1696-4E8D-AF83-09AE4421F868}" type="pres">
      <dgm:prSet presAssocID="{7B9410F9-87BC-4C05-BBC4-104AF9064C3F}" presName="Accent" presStyleLbl="node1" presStyleIdx="1" presStyleCnt="4"/>
      <dgm:spPr/>
    </dgm:pt>
    <dgm:pt modelId="{34B7E56A-5978-45E7-B191-BC56129C3D46}" type="pres">
      <dgm:prSet presAssocID="{7B9410F9-87BC-4C05-BBC4-104AF9064C3F}" presName="Parent2" presStyleLbl="revTx" presStyleIdx="1" presStyleCnt="4">
        <dgm:presLayoutVars>
          <dgm:chMax val="1"/>
          <dgm:chPref val="1"/>
          <dgm:bulletEnabled val="1"/>
        </dgm:presLayoutVars>
      </dgm:prSet>
      <dgm:spPr/>
    </dgm:pt>
    <dgm:pt modelId="{FED7BEFD-76A1-40A4-AD47-56C55D84B464}" type="pres">
      <dgm:prSet presAssocID="{F5F79617-EE2B-4307-BD67-FEBC70069C5A}" presName="Accent3" presStyleCnt="0"/>
      <dgm:spPr/>
    </dgm:pt>
    <dgm:pt modelId="{15CF0650-82A0-49BF-A944-F1F093569BC3}" type="pres">
      <dgm:prSet presAssocID="{F5F79617-EE2B-4307-BD67-FEBC70069C5A}" presName="Accent" presStyleLbl="node1" presStyleIdx="2" presStyleCnt="4"/>
      <dgm:spPr/>
    </dgm:pt>
    <dgm:pt modelId="{6B2906A2-4B8B-4B03-9E0F-8C53801498A1}" type="pres">
      <dgm:prSet presAssocID="{F5F79617-EE2B-4307-BD67-FEBC70069C5A}" presName="Parent3" presStyleLbl="revTx" presStyleIdx="2" presStyleCnt="4">
        <dgm:presLayoutVars>
          <dgm:chMax val="1"/>
          <dgm:chPref val="1"/>
          <dgm:bulletEnabled val="1"/>
        </dgm:presLayoutVars>
      </dgm:prSet>
      <dgm:spPr/>
    </dgm:pt>
    <dgm:pt modelId="{B3148FEC-A033-4128-AAA7-A0CD247F8633}" type="pres">
      <dgm:prSet presAssocID="{463B212A-ADEC-4A32-B130-C4E89721242D}" presName="Accent4" presStyleCnt="0"/>
      <dgm:spPr/>
    </dgm:pt>
    <dgm:pt modelId="{9D7A24C3-07C5-47DA-8812-62260483EF0A}" type="pres">
      <dgm:prSet presAssocID="{463B212A-ADEC-4A32-B130-C4E89721242D}" presName="Accent" presStyleLbl="node1" presStyleIdx="3" presStyleCnt="4"/>
      <dgm:spPr/>
    </dgm:pt>
    <dgm:pt modelId="{5170E92B-9EE3-4013-A42F-D845C55E0A83}" type="pres">
      <dgm:prSet presAssocID="{463B212A-ADEC-4A32-B130-C4E89721242D}" presName="Parent4" presStyleLbl="revTx" presStyleIdx="3" presStyleCnt="4">
        <dgm:presLayoutVars>
          <dgm:chMax val="1"/>
          <dgm:chPref val="1"/>
          <dgm:bulletEnabled val="1"/>
        </dgm:presLayoutVars>
      </dgm:prSet>
      <dgm:spPr/>
    </dgm:pt>
  </dgm:ptLst>
  <dgm:cxnLst>
    <dgm:cxn modelId="{A7AF242B-62C2-42F0-9D78-82CFC8A412D5}" type="presOf" srcId="{F5F79617-EE2B-4307-BD67-FEBC70069C5A}" destId="{6B2906A2-4B8B-4B03-9E0F-8C53801498A1}" srcOrd="0" destOrd="0" presId="urn:microsoft.com/office/officeart/2009/layout/CircleArrowProcess"/>
    <dgm:cxn modelId="{342C2538-5A50-4242-B635-AF75733BF933}" type="presOf" srcId="{463B212A-ADEC-4A32-B130-C4E89721242D}" destId="{5170E92B-9EE3-4013-A42F-D845C55E0A83}" srcOrd="0" destOrd="0" presId="urn:microsoft.com/office/officeart/2009/layout/CircleArrowProcess"/>
    <dgm:cxn modelId="{69149B38-E41F-4929-95F8-A2A16E46AE1E}" type="presOf" srcId="{DE32898A-2B22-4DE5-A244-5D63BB743043}" destId="{325D5022-BA72-4BAC-800B-10CA4FC2A4D8}" srcOrd="0" destOrd="0" presId="urn:microsoft.com/office/officeart/2009/layout/CircleArrowProcess"/>
    <dgm:cxn modelId="{DCD8AD3D-023F-4F57-A59C-1EAECA2C2A52}" srcId="{F4C6E074-13D2-4218-903C-5817B2AE82FD}" destId="{DE32898A-2B22-4DE5-A244-5D63BB743043}" srcOrd="0" destOrd="0" parTransId="{6AF934A9-0C3F-498C-A49C-B566C3E89803}" sibTransId="{75134A85-917A-4728-B4DF-31EC67B42619}"/>
    <dgm:cxn modelId="{420CB85C-F861-40F1-B82F-8F8E9891E32E}" srcId="{F4C6E074-13D2-4218-903C-5817B2AE82FD}" destId="{463B212A-ADEC-4A32-B130-C4E89721242D}" srcOrd="3" destOrd="0" parTransId="{B58E3818-248F-4EE6-A20C-6171577CAD51}" sibTransId="{52B5039D-A980-4D97-A8C7-C90DC3FBC770}"/>
    <dgm:cxn modelId="{7D106C4B-9E10-427E-A17D-4CE15C5CF440}" srcId="{F4C6E074-13D2-4218-903C-5817B2AE82FD}" destId="{7B9410F9-87BC-4C05-BBC4-104AF9064C3F}" srcOrd="1" destOrd="0" parTransId="{DDDF3DE2-7F76-46D5-A5A7-E1B677DEE1F7}" sibTransId="{6A6236E3-1E1F-4BA9-AF10-7E177FC36702}"/>
    <dgm:cxn modelId="{F3FB036F-A2B0-4619-816F-E4100B568733}" type="presOf" srcId="{F4C6E074-13D2-4218-903C-5817B2AE82FD}" destId="{31BAD14B-B59E-4DC5-B362-2729D5057E0B}" srcOrd="0" destOrd="0" presId="urn:microsoft.com/office/officeart/2009/layout/CircleArrowProcess"/>
    <dgm:cxn modelId="{2E6DC8C1-7F0A-4661-9475-A2BF05A238DA}" srcId="{F4C6E074-13D2-4218-903C-5817B2AE82FD}" destId="{F5F79617-EE2B-4307-BD67-FEBC70069C5A}" srcOrd="2" destOrd="0" parTransId="{6457F04A-A4E3-4558-A55B-61D4BFD9A6F4}" sibTransId="{100BBB25-38F1-41CA-BF0E-AEE4B8B2193C}"/>
    <dgm:cxn modelId="{848BC6EE-DE3F-48F3-9A9E-1C69FB323A23}" type="presOf" srcId="{7B9410F9-87BC-4C05-BBC4-104AF9064C3F}" destId="{34B7E56A-5978-45E7-B191-BC56129C3D46}" srcOrd="0" destOrd="0" presId="urn:microsoft.com/office/officeart/2009/layout/CircleArrowProcess"/>
    <dgm:cxn modelId="{8537A3A1-F26B-4CF6-A44A-4E18A4AED0BA}" type="presParOf" srcId="{31BAD14B-B59E-4DC5-B362-2729D5057E0B}" destId="{E5B950C1-CB31-4ADE-ACC2-EA7ABB15B468}" srcOrd="0" destOrd="0" presId="urn:microsoft.com/office/officeart/2009/layout/CircleArrowProcess"/>
    <dgm:cxn modelId="{E8981B0D-DAEB-4944-8EE3-0883B7E897F9}" type="presParOf" srcId="{E5B950C1-CB31-4ADE-ACC2-EA7ABB15B468}" destId="{74AE65EB-EA57-4BFA-88D2-9DEF603CB154}" srcOrd="0" destOrd="0" presId="urn:microsoft.com/office/officeart/2009/layout/CircleArrowProcess"/>
    <dgm:cxn modelId="{F4A56AE0-F89E-4BC1-ADFE-C35913D62045}" type="presParOf" srcId="{31BAD14B-B59E-4DC5-B362-2729D5057E0B}" destId="{325D5022-BA72-4BAC-800B-10CA4FC2A4D8}" srcOrd="1" destOrd="0" presId="urn:microsoft.com/office/officeart/2009/layout/CircleArrowProcess"/>
    <dgm:cxn modelId="{DC3F7D40-6717-4E1F-9901-DC6F42D26078}" type="presParOf" srcId="{31BAD14B-B59E-4DC5-B362-2729D5057E0B}" destId="{9D215506-5878-4F58-B1E4-B63D46D9C30D}" srcOrd="2" destOrd="0" presId="urn:microsoft.com/office/officeart/2009/layout/CircleArrowProcess"/>
    <dgm:cxn modelId="{2194D54C-8770-4203-8E7C-639C3EE57484}" type="presParOf" srcId="{9D215506-5878-4F58-B1E4-B63D46D9C30D}" destId="{00EF0C20-1696-4E8D-AF83-09AE4421F868}" srcOrd="0" destOrd="0" presId="urn:microsoft.com/office/officeart/2009/layout/CircleArrowProcess"/>
    <dgm:cxn modelId="{1F834CD5-FDC4-4873-BFE3-52FDB1E27C27}" type="presParOf" srcId="{31BAD14B-B59E-4DC5-B362-2729D5057E0B}" destId="{34B7E56A-5978-45E7-B191-BC56129C3D46}" srcOrd="3" destOrd="0" presId="urn:microsoft.com/office/officeart/2009/layout/CircleArrowProcess"/>
    <dgm:cxn modelId="{1D68F928-20BF-4C98-AFB7-9AD69E2AF36E}" type="presParOf" srcId="{31BAD14B-B59E-4DC5-B362-2729D5057E0B}" destId="{FED7BEFD-76A1-40A4-AD47-56C55D84B464}" srcOrd="4" destOrd="0" presId="urn:microsoft.com/office/officeart/2009/layout/CircleArrowProcess"/>
    <dgm:cxn modelId="{089E90FF-C7FD-4784-AF4F-0002024EDBD1}" type="presParOf" srcId="{FED7BEFD-76A1-40A4-AD47-56C55D84B464}" destId="{15CF0650-82A0-49BF-A944-F1F093569BC3}" srcOrd="0" destOrd="0" presId="urn:microsoft.com/office/officeart/2009/layout/CircleArrowProcess"/>
    <dgm:cxn modelId="{23B93AE7-9132-4B81-96BB-B82503BE4635}" type="presParOf" srcId="{31BAD14B-B59E-4DC5-B362-2729D5057E0B}" destId="{6B2906A2-4B8B-4B03-9E0F-8C53801498A1}" srcOrd="5" destOrd="0" presId="urn:microsoft.com/office/officeart/2009/layout/CircleArrowProcess"/>
    <dgm:cxn modelId="{E92688B0-CE66-46FD-AD21-2FE188379EB1}" type="presParOf" srcId="{31BAD14B-B59E-4DC5-B362-2729D5057E0B}" destId="{B3148FEC-A033-4128-AAA7-A0CD247F8633}" srcOrd="6" destOrd="0" presId="urn:microsoft.com/office/officeart/2009/layout/CircleArrowProcess"/>
    <dgm:cxn modelId="{080F402C-B9BC-4215-8505-05715BF5B145}" type="presParOf" srcId="{B3148FEC-A033-4128-AAA7-A0CD247F8633}" destId="{9D7A24C3-07C5-47DA-8812-62260483EF0A}" srcOrd="0" destOrd="0" presId="urn:microsoft.com/office/officeart/2009/layout/CircleArrowProcess"/>
    <dgm:cxn modelId="{50697ADE-2EB1-4638-BF78-202BB496C8B2}" type="presParOf" srcId="{31BAD14B-B59E-4DC5-B362-2729D5057E0B}" destId="{5170E92B-9EE3-4013-A42F-D845C55E0A83}" srcOrd="7"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2604DE7-0494-41D4-8BC7-7D25410A691C}" type="doc">
      <dgm:prSet loTypeId="urn:microsoft.com/office/officeart/2005/8/layout/process1" loCatId="process" qsTypeId="urn:microsoft.com/office/officeart/2005/8/quickstyle/simple1" qsCatId="simple" csTypeId="urn:microsoft.com/office/officeart/2005/8/colors/accent1_2" csCatId="accent1" phldr="1"/>
      <dgm:spPr/>
    </dgm:pt>
    <dgm:pt modelId="{32DD918B-BD71-40F8-821F-37C2652400E3}">
      <dgm:prSet phldrT="[Text]"/>
      <dgm:spPr/>
      <dgm:t>
        <a:bodyPr/>
        <a:lstStyle/>
        <a:p>
          <a:r>
            <a:rPr lang="en-US" dirty="0"/>
            <a:t>INITIAL</a:t>
          </a:r>
        </a:p>
      </dgm:t>
    </dgm:pt>
    <dgm:pt modelId="{BFEDAC5F-3BE3-4478-872F-8E5EBD337578}" type="parTrans" cxnId="{F9C84315-540F-4734-BEFC-BAA28ADA8700}">
      <dgm:prSet/>
      <dgm:spPr/>
      <dgm:t>
        <a:bodyPr/>
        <a:lstStyle/>
        <a:p>
          <a:endParaRPr lang="en-US"/>
        </a:p>
      </dgm:t>
    </dgm:pt>
    <dgm:pt modelId="{68EE41D3-F648-4FB6-A89B-9C508818D89F}" type="sibTrans" cxnId="{F9C84315-540F-4734-BEFC-BAA28ADA8700}">
      <dgm:prSet/>
      <dgm:spPr/>
      <dgm:t>
        <a:bodyPr/>
        <a:lstStyle/>
        <a:p>
          <a:endParaRPr lang="en-US"/>
        </a:p>
      </dgm:t>
    </dgm:pt>
    <dgm:pt modelId="{C0CCB606-DD35-4FBC-9062-98D8E24F2066}">
      <dgm:prSet phldrT="[Text]"/>
      <dgm:spPr/>
      <dgm:t>
        <a:bodyPr/>
        <a:lstStyle/>
        <a:p>
          <a:r>
            <a:rPr lang="en-US" dirty="0"/>
            <a:t>INTER-MEDIATE</a:t>
          </a:r>
        </a:p>
      </dgm:t>
    </dgm:pt>
    <dgm:pt modelId="{0C1EAD29-D4FA-4359-86AE-8DE0C1C172B5}" type="parTrans" cxnId="{763F5A03-FB67-4B6E-8E1F-A83DFA8A1A42}">
      <dgm:prSet/>
      <dgm:spPr/>
      <dgm:t>
        <a:bodyPr/>
        <a:lstStyle/>
        <a:p>
          <a:endParaRPr lang="en-US"/>
        </a:p>
      </dgm:t>
    </dgm:pt>
    <dgm:pt modelId="{F9B18E5C-C6F2-4E5F-B15D-ACE26B034720}" type="sibTrans" cxnId="{763F5A03-FB67-4B6E-8E1F-A83DFA8A1A42}">
      <dgm:prSet/>
      <dgm:spPr/>
      <dgm:t>
        <a:bodyPr/>
        <a:lstStyle/>
        <a:p>
          <a:endParaRPr lang="en-US"/>
        </a:p>
      </dgm:t>
    </dgm:pt>
    <dgm:pt modelId="{56739867-D986-469E-9A03-DC3826748E98}">
      <dgm:prSet phldrT="[Text]"/>
      <dgm:spPr/>
      <dgm:t>
        <a:bodyPr/>
        <a:lstStyle/>
        <a:p>
          <a:r>
            <a:rPr lang="en-US" dirty="0"/>
            <a:t>LONG-TERM</a:t>
          </a:r>
        </a:p>
      </dgm:t>
    </dgm:pt>
    <dgm:pt modelId="{662978CA-1845-407B-9FC3-1DCED7D98ED4}" type="parTrans" cxnId="{80F59F75-9C20-43D6-B210-CE83CCA7CAAF}">
      <dgm:prSet/>
      <dgm:spPr/>
      <dgm:t>
        <a:bodyPr/>
        <a:lstStyle/>
        <a:p>
          <a:endParaRPr lang="en-US"/>
        </a:p>
      </dgm:t>
    </dgm:pt>
    <dgm:pt modelId="{2A7E9DCA-0D85-4D3E-97EA-D78EDA448B0A}" type="sibTrans" cxnId="{80F59F75-9C20-43D6-B210-CE83CCA7CAAF}">
      <dgm:prSet/>
      <dgm:spPr/>
      <dgm:t>
        <a:bodyPr/>
        <a:lstStyle/>
        <a:p>
          <a:endParaRPr lang="en-US"/>
        </a:p>
      </dgm:t>
    </dgm:pt>
    <dgm:pt modelId="{F7D8E06E-4A59-41FA-8EB7-383817C499FA}" type="pres">
      <dgm:prSet presAssocID="{42604DE7-0494-41D4-8BC7-7D25410A691C}" presName="Name0" presStyleCnt="0">
        <dgm:presLayoutVars>
          <dgm:dir/>
          <dgm:resizeHandles val="exact"/>
        </dgm:presLayoutVars>
      </dgm:prSet>
      <dgm:spPr/>
    </dgm:pt>
    <dgm:pt modelId="{D49ABA2F-763F-4E82-97D3-767900791A42}" type="pres">
      <dgm:prSet presAssocID="{32DD918B-BD71-40F8-821F-37C2652400E3}" presName="node" presStyleLbl="node1" presStyleIdx="0" presStyleCnt="3">
        <dgm:presLayoutVars>
          <dgm:bulletEnabled val="1"/>
        </dgm:presLayoutVars>
      </dgm:prSet>
      <dgm:spPr/>
    </dgm:pt>
    <dgm:pt modelId="{320928DE-3853-4B37-AC00-8255903C9143}" type="pres">
      <dgm:prSet presAssocID="{68EE41D3-F648-4FB6-A89B-9C508818D89F}" presName="sibTrans" presStyleLbl="sibTrans2D1" presStyleIdx="0" presStyleCnt="2"/>
      <dgm:spPr/>
    </dgm:pt>
    <dgm:pt modelId="{7BD3269B-53AD-4956-B605-FB5139FFC555}" type="pres">
      <dgm:prSet presAssocID="{68EE41D3-F648-4FB6-A89B-9C508818D89F}" presName="connectorText" presStyleLbl="sibTrans2D1" presStyleIdx="0" presStyleCnt="2"/>
      <dgm:spPr/>
    </dgm:pt>
    <dgm:pt modelId="{B8041F6E-1055-4361-A84F-560BF221243E}" type="pres">
      <dgm:prSet presAssocID="{C0CCB606-DD35-4FBC-9062-98D8E24F2066}" presName="node" presStyleLbl="node1" presStyleIdx="1" presStyleCnt="3">
        <dgm:presLayoutVars>
          <dgm:bulletEnabled val="1"/>
        </dgm:presLayoutVars>
      </dgm:prSet>
      <dgm:spPr/>
    </dgm:pt>
    <dgm:pt modelId="{DCCCE84F-5118-4BB2-9C46-861E6B405E5F}" type="pres">
      <dgm:prSet presAssocID="{F9B18E5C-C6F2-4E5F-B15D-ACE26B034720}" presName="sibTrans" presStyleLbl="sibTrans2D1" presStyleIdx="1" presStyleCnt="2"/>
      <dgm:spPr/>
    </dgm:pt>
    <dgm:pt modelId="{580C73F8-C7BD-4294-B58C-53DA23D44FB1}" type="pres">
      <dgm:prSet presAssocID="{F9B18E5C-C6F2-4E5F-B15D-ACE26B034720}" presName="connectorText" presStyleLbl="sibTrans2D1" presStyleIdx="1" presStyleCnt="2"/>
      <dgm:spPr/>
    </dgm:pt>
    <dgm:pt modelId="{1BE8E7D0-F932-49CF-A14B-762AF61EF40F}" type="pres">
      <dgm:prSet presAssocID="{56739867-D986-469E-9A03-DC3826748E98}" presName="node" presStyleLbl="node1" presStyleIdx="2" presStyleCnt="3">
        <dgm:presLayoutVars>
          <dgm:bulletEnabled val="1"/>
        </dgm:presLayoutVars>
      </dgm:prSet>
      <dgm:spPr/>
    </dgm:pt>
  </dgm:ptLst>
  <dgm:cxnLst>
    <dgm:cxn modelId="{360D1F02-4A7D-42F3-93E8-F6189E07AE3D}" type="presOf" srcId="{F9B18E5C-C6F2-4E5F-B15D-ACE26B034720}" destId="{DCCCE84F-5118-4BB2-9C46-861E6B405E5F}" srcOrd="0" destOrd="0" presId="urn:microsoft.com/office/officeart/2005/8/layout/process1"/>
    <dgm:cxn modelId="{763F5A03-FB67-4B6E-8E1F-A83DFA8A1A42}" srcId="{42604DE7-0494-41D4-8BC7-7D25410A691C}" destId="{C0CCB606-DD35-4FBC-9062-98D8E24F2066}" srcOrd="1" destOrd="0" parTransId="{0C1EAD29-D4FA-4359-86AE-8DE0C1C172B5}" sibTransId="{F9B18E5C-C6F2-4E5F-B15D-ACE26B034720}"/>
    <dgm:cxn modelId="{9EC33E11-7B54-4D6A-8183-DB7050E38C2A}" type="presOf" srcId="{68EE41D3-F648-4FB6-A89B-9C508818D89F}" destId="{320928DE-3853-4B37-AC00-8255903C9143}" srcOrd="0" destOrd="0" presId="urn:microsoft.com/office/officeart/2005/8/layout/process1"/>
    <dgm:cxn modelId="{F9C84315-540F-4734-BEFC-BAA28ADA8700}" srcId="{42604DE7-0494-41D4-8BC7-7D25410A691C}" destId="{32DD918B-BD71-40F8-821F-37C2652400E3}" srcOrd="0" destOrd="0" parTransId="{BFEDAC5F-3BE3-4478-872F-8E5EBD337578}" sibTransId="{68EE41D3-F648-4FB6-A89B-9C508818D89F}"/>
    <dgm:cxn modelId="{F7BC8B1A-D31D-47C7-95EF-D881AB5F21CB}" type="presOf" srcId="{56739867-D986-469E-9A03-DC3826748E98}" destId="{1BE8E7D0-F932-49CF-A14B-762AF61EF40F}" srcOrd="0" destOrd="0" presId="urn:microsoft.com/office/officeart/2005/8/layout/process1"/>
    <dgm:cxn modelId="{32736841-647A-4E00-BFE6-C39D873DE3EF}" type="presOf" srcId="{C0CCB606-DD35-4FBC-9062-98D8E24F2066}" destId="{B8041F6E-1055-4361-A84F-560BF221243E}" srcOrd="0" destOrd="0" presId="urn:microsoft.com/office/officeart/2005/8/layout/process1"/>
    <dgm:cxn modelId="{4346B345-5437-47AB-9684-09E0B3DB00CF}" type="presOf" srcId="{F9B18E5C-C6F2-4E5F-B15D-ACE26B034720}" destId="{580C73F8-C7BD-4294-B58C-53DA23D44FB1}" srcOrd="1" destOrd="0" presId="urn:microsoft.com/office/officeart/2005/8/layout/process1"/>
    <dgm:cxn modelId="{F6A9BD46-C251-42C1-BF34-F6276D10DF3B}" type="presOf" srcId="{42604DE7-0494-41D4-8BC7-7D25410A691C}" destId="{F7D8E06E-4A59-41FA-8EB7-383817C499FA}" srcOrd="0" destOrd="0" presId="urn:microsoft.com/office/officeart/2005/8/layout/process1"/>
    <dgm:cxn modelId="{C1645354-66F0-4084-8A44-61F1AC74BA7D}" type="presOf" srcId="{32DD918B-BD71-40F8-821F-37C2652400E3}" destId="{D49ABA2F-763F-4E82-97D3-767900791A42}" srcOrd="0" destOrd="0" presId="urn:microsoft.com/office/officeart/2005/8/layout/process1"/>
    <dgm:cxn modelId="{80F59F75-9C20-43D6-B210-CE83CCA7CAAF}" srcId="{42604DE7-0494-41D4-8BC7-7D25410A691C}" destId="{56739867-D986-469E-9A03-DC3826748E98}" srcOrd="2" destOrd="0" parTransId="{662978CA-1845-407B-9FC3-1DCED7D98ED4}" sibTransId="{2A7E9DCA-0D85-4D3E-97EA-D78EDA448B0A}"/>
    <dgm:cxn modelId="{FA88A4D9-BCAB-416C-8655-1153D4E83BF3}" type="presOf" srcId="{68EE41D3-F648-4FB6-A89B-9C508818D89F}" destId="{7BD3269B-53AD-4956-B605-FB5139FFC555}" srcOrd="1" destOrd="0" presId="urn:microsoft.com/office/officeart/2005/8/layout/process1"/>
    <dgm:cxn modelId="{958034C8-CDC1-422E-847A-319869AA1EEC}" type="presParOf" srcId="{F7D8E06E-4A59-41FA-8EB7-383817C499FA}" destId="{D49ABA2F-763F-4E82-97D3-767900791A42}" srcOrd="0" destOrd="0" presId="urn:microsoft.com/office/officeart/2005/8/layout/process1"/>
    <dgm:cxn modelId="{92859163-8973-40C8-BECD-88F7F41BE260}" type="presParOf" srcId="{F7D8E06E-4A59-41FA-8EB7-383817C499FA}" destId="{320928DE-3853-4B37-AC00-8255903C9143}" srcOrd="1" destOrd="0" presId="urn:microsoft.com/office/officeart/2005/8/layout/process1"/>
    <dgm:cxn modelId="{26309939-C6D4-479B-80E7-CCEDABBEF34B}" type="presParOf" srcId="{320928DE-3853-4B37-AC00-8255903C9143}" destId="{7BD3269B-53AD-4956-B605-FB5139FFC555}" srcOrd="0" destOrd="0" presId="urn:microsoft.com/office/officeart/2005/8/layout/process1"/>
    <dgm:cxn modelId="{723EDC9D-2CE4-4AA6-947B-15F66D809420}" type="presParOf" srcId="{F7D8E06E-4A59-41FA-8EB7-383817C499FA}" destId="{B8041F6E-1055-4361-A84F-560BF221243E}" srcOrd="2" destOrd="0" presId="urn:microsoft.com/office/officeart/2005/8/layout/process1"/>
    <dgm:cxn modelId="{3D9E0117-D76B-44F0-A8EC-0EABFF8A068D}" type="presParOf" srcId="{F7D8E06E-4A59-41FA-8EB7-383817C499FA}" destId="{DCCCE84F-5118-4BB2-9C46-861E6B405E5F}" srcOrd="3" destOrd="0" presId="urn:microsoft.com/office/officeart/2005/8/layout/process1"/>
    <dgm:cxn modelId="{2F9B96F8-3529-4FA8-8DF3-F569C57A51FC}" type="presParOf" srcId="{DCCCE84F-5118-4BB2-9C46-861E6B405E5F}" destId="{580C73F8-C7BD-4294-B58C-53DA23D44FB1}" srcOrd="0" destOrd="0" presId="urn:microsoft.com/office/officeart/2005/8/layout/process1"/>
    <dgm:cxn modelId="{50B5507D-E822-4607-870F-D22517294EE1}" type="presParOf" srcId="{F7D8E06E-4A59-41FA-8EB7-383817C499FA}" destId="{1BE8E7D0-F932-49CF-A14B-762AF61EF40F}"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4DAE485-AA9E-4767-B20D-A847F01D670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E847A445-FD36-4EB0-A4EB-77514AF3669B}">
      <dgm:prSet phldrT="[Text]"/>
      <dgm:spPr/>
      <dgm:t>
        <a:bodyPr/>
        <a:lstStyle/>
        <a:p>
          <a:r>
            <a:rPr lang="en-US" dirty="0"/>
            <a:t>Purpose</a:t>
          </a:r>
        </a:p>
      </dgm:t>
    </dgm:pt>
    <dgm:pt modelId="{712CB826-0573-490A-89D7-327A2BBD984A}" type="parTrans" cxnId="{2CB69E1C-5011-4CE0-94FE-DB265A182B91}">
      <dgm:prSet/>
      <dgm:spPr/>
      <dgm:t>
        <a:bodyPr/>
        <a:lstStyle/>
        <a:p>
          <a:endParaRPr lang="en-US"/>
        </a:p>
      </dgm:t>
    </dgm:pt>
    <dgm:pt modelId="{D0A6CC34-9FE0-465C-8B50-EFEDED56C002}" type="sibTrans" cxnId="{2CB69E1C-5011-4CE0-94FE-DB265A182B91}">
      <dgm:prSet/>
      <dgm:spPr/>
      <dgm:t>
        <a:bodyPr/>
        <a:lstStyle/>
        <a:p>
          <a:endParaRPr lang="en-US"/>
        </a:p>
      </dgm:t>
    </dgm:pt>
    <dgm:pt modelId="{798084A6-1A6F-41B2-BEE0-12A89B4D5D8A}">
      <dgm:prSet phldrT="[Text]" custT="1"/>
      <dgm:spPr/>
      <dgm:t>
        <a:bodyPr/>
        <a:lstStyle/>
        <a:p>
          <a:r>
            <a:rPr lang="en-US" sz="2000" dirty="0"/>
            <a:t>Conditions</a:t>
          </a:r>
        </a:p>
      </dgm:t>
    </dgm:pt>
    <dgm:pt modelId="{71EB442F-B566-4ACF-B1FD-9172C36CAAFC}" type="parTrans" cxnId="{AD8AB210-7F65-4898-9898-92C62C0E758A}">
      <dgm:prSet/>
      <dgm:spPr/>
      <dgm:t>
        <a:bodyPr/>
        <a:lstStyle/>
        <a:p>
          <a:endParaRPr lang="en-US"/>
        </a:p>
      </dgm:t>
    </dgm:pt>
    <dgm:pt modelId="{604D54A5-21B9-4A62-8FB2-12FD88A2EEA0}" type="sibTrans" cxnId="{AD8AB210-7F65-4898-9898-92C62C0E758A}">
      <dgm:prSet/>
      <dgm:spPr/>
      <dgm:t>
        <a:bodyPr/>
        <a:lstStyle/>
        <a:p>
          <a:endParaRPr lang="en-US"/>
        </a:p>
      </dgm:t>
    </dgm:pt>
    <dgm:pt modelId="{90FDC418-A3CF-4C83-80A3-3D5C3EB75813}">
      <dgm:prSet phldrT="[Text]" custT="1"/>
      <dgm:spPr/>
      <dgm:t>
        <a:bodyPr/>
        <a:lstStyle/>
        <a:p>
          <a:r>
            <a:rPr lang="en-US" sz="2000" dirty="0"/>
            <a:t>Goals</a:t>
          </a:r>
        </a:p>
      </dgm:t>
    </dgm:pt>
    <dgm:pt modelId="{C9F7724E-0B37-41A5-8896-6633C4EB4232}" type="parTrans" cxnId="{1409920D-203E-4F1C-98A9-AB32B586591B}">
      <dgm:prSet/>
      <dgm:spPr/>
      <dgm:t>
        <a:bodyPr/>
        <a:lstStyle/>
        <a:p>
          <a:endParaRPr lang="en-US"/>
        </a:p>
      </dgm:t>
    </dgm:pt>
    <dgm:pt modelId="{7B138730-78F4-4B10-AFE3-B3050B2D1039}" type="sibTrans" cxnId="{1409920D-203E-4F1C-98A9-AB32B586591B}">
      <dgm:prSet/>
      <dgm:spPr/>
      <dgm:t>
        <a:bodyPr/>
        <a:lstStyle/>
        <a:p>
          <a:endParaRPr lang="en-US"/>
        </a:p>
      </dgm:t>
    </dgm:pt>
    <dgm:pt modelId="{EF463062-EDE0-4608-B1C9-CA3098D9F1F1}">
      <dgm:prSet phldrT="[Text]"/>
      <dgm:spPr/>
      <dgm:t>
        <a:bodyPr/>
        <a:lstStyle/>
        <a:p>
          <a:r>
            <a:rPr lang="en-US" dirty="0"/>
            <a:t>Activities</a:t>
          </a:r>
        </a:p>
      </dgm:t>
    </dgm:pt>
    <dgm:pt modelId="{ECCCF2FC-12AF-4FAD-9A4A-3CCC1E46AD35}" type="parTrans" cxnId="{75810918-0B41-4EA5-99EA-1DF7AF5E32A6}">
      <dgm:prSet/>
      <dgm:spPr/>
      <dgm:t>
        <a:bodyPr/>
        <a:lstStyle/>
        <a:p>
          <a:endParaRPr lang="en-US"/>
        </a:p>
      </dgm:t>
    </dgm:pt>
    <dgm:pt modelId="{844A95D6-AAD4-4B69-B3E7-9F06A1BAACD8}" type="sibTrans" cxnId="{75810918-0B41-4EA5-99EA-1DF7AF5E32A6}">
      <dgm:prSet/>
      <dgm:spPr/>
      <dgm:t>
        <a:bodyPr/>
        <a:lstStyle/>
        <a:p>
          <a:endParaRPr lang="en-US"/>
        </a:p>
      </dgm:t>
    </dgm:pt>
    <dgm:pt modelId="{578F19DC-F806-4DCE-9D63-5B4886E8C977}">
      <dgm:prSet phldrT="[Text]" custT="1"/>
      <dgm:spPr/>
      <dgm:t>
        <a:bodyPr/>
        <a:lstStyle/>
        <a:p>
          <a:r>
            <a:rPr lang="en-US" sz="2000" dirty="0"/>
            <a:t>Objectives and Activities</a:t>
          </a:r>
        </a:p>
      </dgm:t>
    </dgm:pt>
    <dgm:pt modelId="{E3A081B2-B63D-4DDE-BE11-7D779FD7890D}" type="parTrans" cxnId="{31083E29-26DF-4517-8C13-0A22D3A7DF9C}">
      <dgm:prSet/>
      <dgm:spPr/>
      <dgm:t>
        <a:bodyPr/>
        <a:lstStyle/>
        <a:p>
          <a:endParaRPr lang="en-US"/>
        </a:p>
      </dgm:t>
    </dgm:pt>
    <dgm:pt modelId="{3A2AFD2A-BBAF-4D28-9BC0-6E1D7094AD5F}" type="sibTrans" cxnId="{31083E29-26DF-4517-8C13-0A22D3A7DF9C}">
      <dgm:prSet/>
      <dgm:spPr/>
      <dgm:t>
        <a:bodyPr/>
        <a:lstStyle/>
        <a:p>
          <a:endParaRPr lang="en-US"/>
        </a:p>
      </dgm:t>
    </dgm:pt>
    <dgm:pt modelId="{AF235E02-A55B-47F7-B3BB-36BC52C3962A}">
      <dgm:prSet phldrT="[Text]" custT="1"/>
      <dgm:spPr/>
      <dgm:t>
        <a:bodyPr/>
        <a:lstStyle/>
        <a:p>
          <a:r>
            <a:rPr lang="en-US" sz="2000" dirty="0"/>
            <a:t>Resources</a:t>
          </a:r>
        </a:p>
      </dgm:t>
    </dgm:pt>
    <dgm:pt modelId="{CF1B88C0-DD22-4076-BC4F-B922A5F6F7CF}" type="parTrans" cxnId="{C08B930E-2A39-4883-9DC9-FE8304F665BA}">
      <dgm:prSet/>
      <dgm:spPr/>
      <dgm:t>
        <a:bodyPr/>
        <a:lstStyle/>
        <a:p>
          <a:endParaRPr lang="en-US"/>
        </a:p>
      </dgm:t>
    </dgm:pt>
    <dgm:pt modelId="{67F23B7B-9076-4E6F-B3E2-325F43420357}" type="sibTrans" cxnId="{C08B930E-2A39-4883-9DC9-FE8304F665BA}">
      <dgm:prSet/>
      <dgm:spPr/>
      <dgm:t>
        <a:bodyPr/>
        <a:lstStyle/>
        <a:p>
          <a:endParaRPr lang="en-US"/>
        </a:p>
      </dgm:t>
    </dgm:pt>
    <dgm:pt modelId="{F2EF593B-590D-4E1D-9C28-E2ABFD1A2BA5}">
      <dgm:prSet phldrT="[Text]"/>
      <dgm:spPr/>
      <dgm:t>
        <a:bodyPr/>
        <a:lstStyle/>
        <a:p>
          <a:r>
            <a:rPr lang="en-US" dirty="0"/>
            <a:t>Impact</a:t>
          </a:r>
        </a:p>
      </dgm:t>
    </dgm:pt>
    <dgm:pt modelId="{804A84D6-1104-4964-B753-D402C7439D06}" type="parTrans" cxnId="{A3C6B029-EF79-4974-BDA9-87850311A538}">
      <dgm:prSet/>
      <dgm:spPr/>
      <dgm:t>
        <a:bodyPr/>
        <a:lstStyle/>
        <a:p>
          <a:endParaRPr lang="en-US"/>
        </a:p>
      </dgm:t>
    </dgm:pt>
    <dgm:pt modelId="{90CC95DA-0888-41D1-9DFE-631930FDB794}" type="sibTrans" cxnId="{A3C6B029-EF79-4974-BDA9-87850311A538}">
      <dgm:prSet/>
      <dgm:spPr/>
      <dgm:t>
        <a:bodyPr/>
        <a:lstStyle/>
        <a:p>
          <a:endParaRPr lang="en-US"/>
        </a:p>
      </dgm:t>
    </dgm:pt>
    <dgm:pt modelId="{634958F4-4C25-4CE9-B380-D64F104EFAEE}">
      <dgm:prSet phldrT="[Text]" custT="1"/>
      <dgm:spPr/>
      <dgm:t>
        <a:bodyPr/>
        <a:lstStyle/>
        <a:p>
          <a:r>
            <a:rPr lang="en-US" sz="2000" dirty="0"/>
            <a:t>Results</a:t>
          </a:r>
        </a:p>
      </dgm:t>
    </dgm:pt>
    <dgm:pt modelId="{4DDB391B-6506-4D9E-B5DB-981682842F0F}" type="parTrans" cxnId="{875A80DA-EE4D-409B-AFD3-F5CF56FD1898}">
      <dgm:prSet/>
      <dgm:spPr/>
      <dgm:t>
        <a:bodyPr/>
        <a:lstStyle/>
        <a:p>
          <a:endParaRPr lang="en-US"/>
        </a:p>
      </dgm:t>
    </dgm:pt>
    <dgm:pt modelId="{76AB4ACA-64FE-4C57-B147-CA79B4CF8951}" type="sibTrans" cxnId="{875A80DA-EE4D-409B-AFD3-F5CF56FD1898}">
      <dgm:prSet/>
      <dgm:spPr/>
      <dgm:t>
        <a:bodyPr/>
        <a:lstStyle/>
        <a:p>
          <a:endParaRPr lang="en-US"/>
        </a:p>
      </dgm:t>
    </dgm:pt>
    <dgm:pt modelId="{D4BC86AB-7FC1-48D9-99A5-8F3243A1EF93}">
      <dgm:prSet phldrT="[Text]" custT="1"/>
      <dgm:spPr/>
      <dgm:t>
        <a:bodyPr/>
        <a:lstStyle/>
        <a:p>
          <a:r>
            <a:rPr lang="en-US" sz="2000" dirty="0"/>
            <a:t>Impact</a:t>
          </a:r>
        </a:p>
      </dgm:t>
    </dgm:pt>
    <dgm:pt modelId="{4F4FC4F2-D13B-462E-ABAB-853E2CBBC38F}" type="parTrans" cxnId="{03D47197-E364-4160-A621-E872ED416A23}">
      <dgm:prSet/>
      <dgm:spPr/>
      <dgm:t>
        <a:bodyPr/>
        <a:lstStyle/>
        <a:p>
          <a:endParaRPr lang="en-US"/>
        </a:p>
      </dgm:t>
    </dgm:pt>
    <dgm:pt modelId="{B2CAFF16-D036-4DE3-9F01-1636BB731B2D}" type="sibTrans" cxnId="{03D47197-E364-4160-A621-E872ED416A23}">
      <dgm:prSet/>
      <dgm:spPr/>
      <dgm:t>
        <a:bodyPr/>
        <a:lstStyle/>
        <a:p>
          <a:endParaRPr lang="en-US"/>
        </a:p>
      </dgm:t>
    </dgm:pt>
    <dgm:pt modelId="{3E2A3BB1-C776-44CF-AE26-DB015D1EDF71}">
      <dgm:prSet phldrT="[Text]"/>
      <dgm:spPr/>
      <dgm:t>
        <a:bodyPr/>
        <a:lstStyle/>
        <a:p>
          <a:r>
            <a:rPr lang="en-US" dirty="0"/>
            <a:t>Capacity</a:t>
          </a:r>
        </a:p>
      </dgm:t>
    </dgm:pt>
    <dgm:pt modelId="{E17D7286-EB7A-44FB-98AD-F20428FBD4A3}" type="parTrans" cxnId="{5EE427B3-2716-48BC-A4E3-F5310CA3707B}">
      <dgm:prSet/>
      <dgm:spPr/>
      <dgm:t>
        <a:bodyPr/>
        <a:lstStyle/>
        <a:p>
          <a:endParaRPr lang="en-US"/>
        </a:p>
      </dgm:t>
    </dgm:pt>
    <dgm:pt modelId="{D5847D45-FE75-46AC-93D8-532517FA3852}" type="sibTrans" cxnId="{5EE427B3-2716-48BC-A4E3-F5310CA3707B}">
      <dgm:prSet/>
      <dgm:spPr/>
      <dgm:t>
        <a:bodyPr/>
        <a:lstStyle/>
        <a:p>
          <a:endParaRPr lang="en-US"/>
        </a:p>
      </dgm:t>
    </dgm:pt>
    <dgm:pt modelId="{FD540096-9E60-4F97-941E-208364C30E35}">
      <dgm:prSet phldrT="[Text]"/>
      <dgm:spPr/>
      <dgm:t>
        <a:bodyPr/>
        <a:lstStyle/>
        <a:p>
          <a:endParaRPr lang="en-US" sz="1600" dirty="0"/>
        </a:p>
      </dgm:t>
    </dgm:pt>
    <dgm:pt modelId="{2F561740-59D5-4C48-9873-B7C6E2C99EA8}" type="parTrans" cxnId="{3A8A176F-1605-40CA-8C91-E00111035973}">
      <dgm:prSet/>
      <dgm:spPr/>
      <dgm:t>
        <a:bodyPr/>
        <a:lstStyle/>
        <a:p>
          <a:endParaRPr lang="en-US"/>
        </a:p>
      </dgm:t>
    </dgm:pt>
    <dgm:pt modelId="{AE7E31AD-E563-42A4-833C-5C6A910970BB}" type="sibTrans" cxnId="{3A8A176F-1605-40CA-8C91-E00111035973}">
      <dgm:prSet/>
      <dgm:spPr/>
      <dgm:t>
        <a:bodyPr/>
        <a:lstStyle/>
        <a:p>
          <a:endParaRPr lang="en-US"/>
        </a:p>
      </dgm:t>
    </dgm:pt>
    <dgm:pt modelId="{82814FE4-B1C5-4A79-BBB3-65DCE55BEB49}">
      <dgm:prSet phldrT="[Text]" custT="1"/>
      <dgm:spPr/>
      <dgm:t>
        <a:bodyPr/>
        <a:lstStyle/>
        <a:p>
          <a:r>
            <a:rPr lang="en-US" sz="2000" dirty="0"/>
            <a:t>Mission and assets</a:t>
          </a:r>
        </a:p>
      </dgm:t>
    </dgm:pt>
    <dgm:pt modelId="{FEFB84E4-35CB-4E00-B9F9-4CB40EE965D8}" type="parTrans" cxnId="{43DDBB6F-27B0-4B9F-8F35-A535F838B04E}">
      <dgm:prSet/>
      <dgm:spPr/>
      <dgm:t>
        <a:bodyPr/>
        <a:lstStyle/>
        <a:p>
          <a:endParaRPr lang="en-US"/>
        </a:p>
      </dgm:t>
    </dgm:pt>
    <dgm:pt modelId="{8BFCDE60-B882-4679-97EB-5EA23D0E024D}" type="sibTrans" cxnId="{43DDBB6F-27B0-4B9F-8F35-A535F838B04E}">
      <dgm:prSet/>
      <dgm:spPr/>
      <dgm:t>
        <a:bodyPr/>
        <a:lstStyle/>
        <a:p>
          <a:endParaRPr lang="en-US"/>
        </a:p>
      </dgm:t>
    </dgm:pt>
    <dgm:pt modelId="{E51DE6AF-4D26-4EDF-89A7-13D2B9753690}">
      <dgm:prSet phldrT="[Text]" custT="1"/>
      <dgm:spPr/>
      <dgm:t>
        <a:bodyPr/>
        <a:lstStyle/>
        <a:p>
          <a:r>
            <a:rPr lang="en-US" sz="2000" dirty="0"/>
            <a:t>Challenges</a:t>
          </a:r>
        </a:p>
      </dgm:t>
    </dgm:pt>
    <dgm:pt modelId="{23B52E1B-F362-43DA-9E6E-8082E83A03E8}" type="parTrans" cxnId="{6DBEAB18-DDDC-441E-99DF-A28EE2B8BA53}">
      <dgm:prSet/>
      <dgm:spPr/>
      <dgm:t>
        <a:bodyPr/>
        <a:lstStyle/>
        <a:p>
          <a:endParaRPr lang="en-US"/>
        </a:p>
      </dgm:t>
    </dgm:pt>
    <dgm:pt modelId="{5A762DE5-8E0A-49A3-B95A-AC7F58B03DD8}" type="sibTrans" cxnId="{6DBEAB18-DDDC-441E-99DF-A28EE2B8BA53}">
      <dgm:prSet/>
      <dgm:spPr/>
      <dgm:t>
        <a:bodyPr/>
        <a:lstStyle/>
        <a:p>
          <a:endParaRPr lang="en-US"/>
        </a:p>
      </dgm:t>
    </dgm:pt>
    <dgm:pt modelId="{FFB5BF5B-50FB-4E17-8E82-7001B4D5CAE3}">
      <dgm:prSet phldrT="[Text]" custT="1"/>
      <dgm:spPr/>
      <dgm:t>
        <a:bodyPr/>
        <a:lstStyle/>
        <a:p>
          <a:endParaRPr lang="en-US" sz="2000" dirty="0"/>
        </a:p>
      </dgm:t>
    </dgm:pt>
    <dgm:pt modelId="{1439E2A7-E58E-4230-A662-829D80A2238A}" type="parTrans" cxnId="{CDEB8CA8-C3BF-40DC-BACA-63975E213507}">
      <dgm:prSet/>
      <dgm:spPr/>
      <dgm:t>
        <a:bodyPr/>
        <a:lstStyle/>
        <a:p>
          <a:endParaRPr lang="en-US"/>
        </a:p>
      </dgm:t>
    </dgm:pt>
    <dgm:pt modelId="{A1E2BB08-5DF9-4A19-8D9F-70FD180780A7}" type="sibTrans" cxnId="{CDEB8CA8-C3BF-40DC-BACA-63975E213507}">
      <dgm:prSet/>
      <dgm:spPr/>
      <dgm:t>
        <a:bodyPr/>
        <a:lstStyle/>
        <a:p>
          <a:endParaRPr lang="en-US"/>
        </a:p>
      </dgm:t>
    </dgm:pt>
    <dgm:pt modelId="{C270C4CC-DCE5-487A-8959-F9E7210F3C1D}" type="pres">
      <dgm:prSet presAssocID="{74DAE485-AA9E-4767-B20D-A847F01D6707}" presName="Name0" presStyleCnt="0">
        <dgm:presLayoutVars>
          <dgm:dir/>
          <dgm:animLvl val="lvl"/>
          <dgm:resizeHandles val="exact"/>
        </dgm:presLayoutVars>
      </dgm:prSet>
      <dgm:spPr/>
    </dgm:pt>
    <dgm:pt modelId="{B939FA1B-8649-4609-99E7-FF215897D247}" type="pres">
      <dgm:prSet presAssocID="{E847A445-FD36-4EB0-A4EB-77514AF3669B}" presName="linNode" presStyleCnt="0"/>
      <dgm:spPr/>
    </dgm:pt>
    <dgm:pt modelId="{333A07E7-2179-4781-A502-03159216E7C4}" type="pres">
      <dgm:prSet presAssocID="{E847A445-FD36-4EB0-A4EB-77514AF3669B}" presName="parentText" presStyleLbl="node1" presStyleIdx="0" presStyleCnt="4">
        <dgm:presLayoutVars>
          <dgm:chMax val="1"/>
          <dgm:bulletEnabled val="1"/>
        </dgm:presLayoutVars>
      </dgm:prSet>
      <dgm:spPr/>
    </dgm:pt>
    <dgm:pt modelId="{68D6F1E5-A825-482C-8C05-B05C49D7FA44}" type="pres">
      <dgm:prSet presAssocID="{E847A445-FD36-4EB0-A4EB-77514AF3669B}" presName="descendantText" presStyleLbl="alignAccFollowNode1" presStyleIdx="0" presStyleCnt="4">
        <dgm:presLayoutVars>
          <dgm:bulletEnabled val="1"/>
        </dgm:presLayoutVars>
      </dgm:prSet>
      <dgm:spPr/>
    </dgm:pt>
    <dgm:pt modelId="{B91539CF-2A6E-4466-99BF-2DF1C7A34404}" type="pres">
      <dgm:prSet presAssocID="{D0A6CC34-9FE0-465C-8B50-EFEDED56C002}" presName="sp" presStyleCnt="0"/>
      <dgm:spPr/>
    </dgm:pt>
    <dgm:pt modelId="{AEB06D84-9C98-4C52-8026-F044EF7AE737}" type="pres">
      <dgm:prSet presAssocID="{EF463062-EDE0-4608-B1C9-CA3098D9F1F1}" presName="linNode" presStyleCnt="0"/>
      <dgm:spPr/>
    </dgm:pt>
    <dgm:pt modelId="{C1BDC0B3-CE2E-4966-A1A8-C497C23E389F}" type="pres">
      <dgm:prSet presAssocID="{EF463062-EDE0-4608-B1C9-CA3098D9F1F1}" presName="parentText" presStyleLbl="node1" presStyleIdx="1" presStyleCnt="4">
        <dgm:presLayoutVars>
          <dgm:chMax val="1"/>
          <dgm:bulletEnabled val="1"/>
        </dgm:presLayoutVars>
      </dgm:prSet>
      <dgm:spPr/>
    </dgm:pt>
    <dgm:pt modelId="{F904C904-58A7-4996-ACFF-B17691A1BD92}" type="pres">
      <dgm:prSet presAssocID="{EF463062-EDE0-4608-B1C9-CA3098D9F1F1}" presName="descendantText" presStyleLbl="alignAccFollowNode1" presStyleIdx="1" presStyleCnt="4">
        <dgm:presLayoutVars>
          <dgm:bulletEnabled val="1"/>
        </dgm:presLayoutVars>
      </dgm:prSet>
      <dgm:spPr/>
    </dgm:pt>
    <dgm:pt modelId="{674F7572-AE60-4106-8A20-162CC3372555}" type="pres">
      <dgm:prSet presAssocID="{844A95D6-AAD4-4B69-B3E7-9F06A1BAACD8}" presName="sp" presStyleCnt="0"/>
      <dgm:spPr/>
    </dgm:pt>
    <dgm:pt modelId="{1B7C26F7-6A7B-4136-8FEB-E264863C5B4E}" type="pres">
      <dgm:prSet presAssocID="{F2EF593B-590D-4E1D-9C28-E2ABFD1A2BA5}" presName="linNode" presStyleCnt="0"/>
      <dgm:spPr/>
    </dgm:pt>
    <dgm:pt modelId="{96516FCD-B6D4-475B-860B-7E9D557BCA62}" type="pres">
      <dgm:prSet presAssocID="{F2EF593B-590D-4E1D-9C28-E2ABFD1A2BA5}" presName="parentText" presStyleLbl="node1" presStyleIdx="2" presStyleCnt="4">
        <dgm:presLayoutVars>
          <dgm:chMax val="1"/>
          <dgm:bulletEnabled val="1"/>
        </dgm:presLayoutVars>
      </dgm:prSet>
      <dgm:spPr/>
    </dgm:pt>
    <dgm:pt modelId="{5D8E99B0-E72A-43E1-B26D-E293131CDF24}" type="pres">
      <dgm:prSet presAssocID="{F2EF593B-590D-4E1D-9C28-E2ABFD1A2BA5}" presName="descendantText" presStyleLbl="alignAccFollowNode1" presStyleIdx="2" presStyleCnt="4">
        <dgm:presLayoutVars>
          <dgm:bulletEnabled val="1"/>
        </dgm:presLayoutVars>
      </dgm:prSet>
      <dgm:spPr/>
    </dgm:pt>
    <dgm:pt modelId="{C65C06D4-EC59-4B1B-BB69-F6875D9697F3}" type="pres">
      <dgm:prSet presAssocID="{90CC95DA-0888-41D1-9DFE-631930FDB794}" presName="sp" presStyleCnt="0"/>
      <dgm:spPr/>
    </dgm:pt>
    <dgm:pt modelId="{23FAC494-684A-4D2E-8928-B85A7D1A8D55}" type="pres">
      <dgm:prSet presAssocID="{3E2A3BB1-C776-44CF-AE26-DB015D1EDF71}" presName="linNode" presStyleCnt="0"/>
      <dgm:spPr/>
    </dgm:pt>
    <dgm:pt modelId="{D30E82B0-4F9C-4054-8179-3A35A9E55B8D}" type="pres">
      <dgm:prSet presAssocID="{3E2A3BB1-C776-44CF-AE26-DB015D1EDF71}" presName="parentText" presStyleLbl="node1" presStyleIdx="3" presStyleCnt="4">
        <dgm:presLayoutVars>
          <dgm:chMax val="1"/>
          <dgm:bulletEnabled val="1"/>
        </dgm:presLayoutVars>
      </dgm:prSet>
      <dgm:spPr/>
    </dgm:pt>
    <dgm:pt modelId="{D8538D30-E551-4EE5-913B-A2DC10FFC3A2}" type="pres">
      <dgm:prSet presAssocID="{3E2A3BB1-C776-44CF-AE26-DB015D1EDF71}" presName="descendantText" presStyleLbl="alignAccFollowNode1" presStyleIdx="3" presStyleCnt="4">
        <dgm:presLayoutVars>
          <dgm:bulletEnabled val="1"/>
        </dgm:presLayoutVars>
      </dgm:prSet>
      <dgm:spPr/>
    </dgm:pt>
  </dgm:ptLst>
  <dgm:cxnLst>
    <dgm:cxn modelId="{1409920D-203E-4F1C-98A9-AB32B586591B}" srcId="{E847A445-FD36-4EB0-A4EB-77514AF3669B}" destId="{90FDC418-A3CF-4C83-80A3-3D5C3EB75813}" srcOrd="1" destOrd="0" parTransId="{C9F7724E-0B37-41A5-8896-6633C4EB4232}" sibTransId="{7B138730-78F4-4B10-AFE3-B3050B2D1039}"/>
    <dgm:cxn modelId="{C08B930E-2A39-4883-9DC9-FE8304F665BA}" srcId="{EF463062-EDE0-4608-B1C9-CA3098D9F1F1}" destId="{AF235E02-A55B-47F7-B3BB-36BC52C3962A}" srcOrd="1" destOrd="0" parTransId="{CF1B88C0-DD22-4076-BC4F-B922A5F6F7CF}" sibTransId="{67F23B7B-9076-4E6F-B3E2-325F43420357}"/>
    <dgm:cxn modelId="{AD8AB210-7F65-4898-9898-92C62C0E758A}" srcId="{E847A445-FD36-4EB0-A4EB-77514AF3669B}" destId="{798084A6-1A6F-41B2-BEE0-12A89B4D5D8A}" srcOrd="0" destOrd="0" parTransId="{71EB442F-B566-4ACF-B1FD-9172C36CAAFC}" sibTransId="{604D54A5-21B9-4A62-8FB2-12FD88A2EEA0}"/>
    <dgm:cxn modelId="{75810918-0B41-4EA5-99EA-1DF7AF5E32A6}" srcId="{74DAE485-AA9E-4767-B20D-A847F01D6707}" destId="{EF463062-EDE0-4608-B1C9-CA3098D9F1F1}" srcOrd="1" destOrd="0" parTransId="{ECCCF2FC-12AF-4FAD-9A4A-3CCC1E46AD35}" sibTransId="{844A95D6-AAD4-4B69-B3E7-9F06A1BAACD8}"/>
    <dgm:cxn modelId="{6DBEAB18-DDDC-441E-99DF-A28EE2B8BA53}" srcId="{3E2A3BB1-C776-44CF-AE26-DB015D1EDF71}" destId="{E51DE6AF-4D26-4EDF-89A7-13D2B9753690}" srcOrd="2" destOrd="0" parTransId="{23B52E1B-F362-43DA-9E6E-8082E83A03E8}" sibTransId="{5A762DE5-8E0A-49A3-B95A-AC7F58B03DD8}"/>
    <dgm:cxn modelId="{2CB69E1C-5011-4CE0-94FE-DB265A182B91}" srcId="{74DAE485-AA9E-4767-B20D-A847F01D6707}" destId="{E847A445-FD36-4EB0-A4EB-77514AF3669B}" srcOrd="0" destOrd="0" parTransId="{712CB826-0573-490A-89D7-327A2BBD984A}" sibTransId="{D0A6CC34-9FE0-465C-8B50-EFEDED56C002}"/>
    <dgm:cxn modelId="{DCAD3721-EDFA-4B34-94F1-67720E7AF24F}" type="presOf" srcId="{E51DE6AF-4D26-4EDF-89A7-13D2B9753690}" destId="{D8538D30-E551-4EE5-913B-A2DC10FFC3A2}" srcOrd="0" destOrd="2" presId="urn:microsoft.com/office/officeart/2005/8/layout/vList5"/>
    <dgm:cxn modelId="{D9CEFF26-29AF-4F70-8672-EAF014E8A7F0}" type="presOf" srcId="{74DAE485-AA9E-4767-B20D-A847F01D6707}" destId="{C270C4CC-DCE5-487A-8959-F9E7210F3C1D}" srcOrd="0" destOrd="0" presId="urn:microsoft.com/office/officeart/2005/8/layout/vList5"/>
    <dgm:cxn modelId="{31083E29-26DF-4517-8C13-0A22D3A7DF9C}" srcId="{EF463062-EDE0-4608-B1C9-CA3098D9F1F1}" destId="{578F19DC-F806-4DCE-9D63-5B4886E8C977}" srcOrd="0" destOrd="0" parTransId="{E3A081B2-B63D-4DDE-BE11-7D779FD7890D}" sibTransId="{3A2AFD2A-BBAF-4D28-9BC0-6E1D7094AD5F}"/>
    <dgm:cxn modelId="{A3C6B029-EF79-4974-BDA9-87850311A538}" srcId="{74DAE485-AA9E-4767-B20D-A847F01D6707}" destId="{F2EF593B-590D-4E1D-9C28-E2ABFD1A2BA5}" srcOrd="2" destOrd="0" parTransId="{804A84D6-1104-4964-B753-D402C7439D06}" sibTransId="{90CC95DA-0888-41D1-9DFE-631930FDB794}"/>
    <dgm:cxn modelId="{82C4E83C-24B9-42E6-A68C-6984A1396A8E}" type="presOf" srcId="{E847A445-FD36-4EB0-A4EB-77514AF3669B}" destId="{333A07E7-2179-4781-A502-03159216E7C4}" srcOrd="0" destOrd="0" presId="urn:microsoft.com/office/officeart/2005/8/layout/vList5"/>
    <dgm:cxn modelId="{9570E96E-7E84-409E-83E2-5440F38366ED}" type="presOf" srcId="{3E2A3BB1-C776-44CF-AE26-DB015D1EDF71}" destId="{D30E82B0-4F9C-4054-8179-3A35A9E55B8D}" srcOrd="0" destOrd="0" presId="urn:microsoft.com/office/officeart/2005/8/layout/vList5"/>
    <dgm:cxn modelId="{3A8A176F-1605-40CA-8C91-E00111035973}" srcId="{3E2A3BB1-C776-44CF-AE26-DB015D1EDF71}" destId="{FD540096-9E60-4F97-941E-208364C30E35}" srcOrd="3" destOrd="0" parTransId="{2F561740-59D5-4C48-9873-B7C6E2C99EA8}" sibTransId="{AE7E31AD-E563-42A4-833C-5C6A910970BB}"/>
    <dgm:cxn modelId="{43DDBB6F-27B0-4B9F-8F35-A535F838B04E}" srcId="{3E2A3BB1-C776-44CF-AE26-DB015D1EDF71}" destId="{82814FE4-B1C5-4A79-BBB3-65DCE55BEB49}" srcOrd="1" destOrd="0" parTransId="{FEFB84E4-35CB-4E00-B9F9-4CB40EE965D8}" sibTransId="{8BFCDE60-B882-4679-97EB-5EA23D0E024D}"/>
    <dgm:cxn modelId="{85BAC873-09A6-4E7E-B81F-88A6CB152F3E}" type="presOf" srcId="{798084A6-1A6F-41B2-BEE0-12A89B4D5D8A}" destId="{68D6F1E5-A825-482C-8C05-B05C49D7FA44}" srcOrd="0" destOrd="0" presId="urn:microsoft.com/office/officeart/2005/8/layout/vList5"/>
    <dgm:cxn modelId="{3FCD3897-8E6E-4FB2-ADB1-463F4E1703CA}" type="presOf" srcId="{EF463062-EDE0-4608-B1C9-CA3098D9F1F1}" destId="{C1BDC0B3-CE2E-4966-A1A8-C497C23E389F}" srcOrd="0" destOrd="0" presId="urn:microsoft.com/office/officeart/2005/8/layout/vList5"/>
    <dgm:cxn modelId="{03D47197-E364-4160-A621-E872ED416A23}" srcId="{F2EF593B-590D-4E1D-9C28-E2ABFD1A2BA5}" destId="{D4BC86AB-7FC1-48D9-99A5-8F3243A1EF93}" srcOrd="1" destOrd="0" parTransId="{4F4FC4F2-D13B-462E-ABAB-853E2CBBC38F}" sibTransId="{B2CAFF16-D036-4DE3-9F01-1636BB731B2D}"/>
    <dgm:cxn modelId="{B1F77699-2FB4-4994-8F90-6EA55A5C17CA}" type="presOf" srcId="{578F19DC-F806-4DCE-9D63-5B4886E8C977}" destId="{F904C904-58A7-4996-ACFF-B17691A1BD92}" srcOrd="0" destOrd="0" presId="urn:microsoft.com/office/officeart/2005/8/layout/vList5"/>
    <dgm:cxn modelId="{8ABD3C9E-3D8F-401D-9FFA-F02804C0377E}" type="presOf" srcId="{FFB5BF5B-50FB-4E17-8E82-7001B4D5CAE3}" destId="{D8538D30-E551-4EE5-913B-A2DC10FFC3A2}" srcOrd="0" destOrd="0" presId="urn:microsoft.com/office/officeart/2005/8/layout/vList5"/>
    <dgm:cxn modelId="{A3501AA6-FBF6-4ED7-BFE3-38E6EB738249}" type="presOf" srcId="{AF235E02-A55B-47F7-B3BB-36BC52C3962A}" destId="{F904C904-58A7-4996-ACFF-B17691A1BD92}" srcOrd="0" destOrd="1" presId="urn:microsoft.com/office/officeart/2005/8/layout/vList5"/>
    <dgm:cxn modelId="{FE2259A6-C873-4009-A3E9-2EF8ACB50527}" type="presOf" srcId="{82814FE4-B1C5-4A79-BBB3-65DCE55BEB49}" destId="{D8538D30-E551-4EE5-913B-A2DC10FFC3A2}" srcOrd="0" destOrd="1" presId="urn:microsoft.com/office/officeart/2005/8/layout/vList5"/>
    <dgm:cxn modelId="{CDEB8CA8-C3BF-40DC-BACA-63975E213507}" srcId="{3E2A3BB1-C776-44CF-AE26-DB015D1EDF71}" destId="{FFB5BF5B-50FB-4E17-8E82-7001B4D5CAE3}" srcOrd="0" destOrd="0" parTransId="{1439E2A7-E58E-4230-A662-829D80A2238A}" sibTransId="{A1E2BB08-5DF9-4A19-8D9F-70FD180780A7}"/>
    <dgm:cxn modelId="{5EE427B3-2716-48BC-A4E3-F5310CA3707B}" srcId="{74DAE485-AA9E-4767-B20D-A847F01D6707}" destId="{3E2A3BB1-C776-44CF-AE26-DB015D1EDF71}" srcOrd="3" destOrd="0" parTransId="{E17D7286-EB7A-44FB-98AD-F20428FBD4A3}" sibTransId="{D5847D45-FE75-46AC-93D8-532517FA3852}"/>
    <dgm:cxn modelId="{95EFBDC3-25FA-4E29-BBF1-2AD3E66DEEC3}" type="presOf" srcId="{634958F4-4C25-4CE9-B380-D64F104EFAEE}" destId="{5D8E99B0-E72A-43E1-B26D-E293131CDF24}" srcOrd="0" destOrd="0" presId="urn:microsoft.com/office/officeart/2005/8/layout/vList5"/>
    <dgm:cxn modelId="{345FA2CC-E085-4929-B7E5-AEE18F1619AF}" type="presOf" srcId="{90FDC418-A3CF-4C83-80A3-3D5C3EB75813}" destId="{68D6F1E5-A825-482C-8C05-B05C49D7FA44}" srcOrd="0" destOrd="1" presId="urn:microsoft.com/office/officeart/2005/8/layout/vList5"/>
    <dgm:cxn modelId="{0BCFE8CF-A2C5-4A59-A1D2-EC54F7E85130}" type="presOf" srcId="{FD540096-9E60-4F97-941E-208364C30E35}" destId="{D8538D30-E551-4EE5-913B-A2DC10FFC3A2}" srcOrd="0" destOrd="3" presId="urn:microsoft.com/office/officeart/2005/8/layout/vList5"/>
    <dgm:cxn modelId="{619105D9-B0BE-4110-AE0B-AF183B377B2D}" type="presOf" srcId="{F2EF593B-590D-4E1D-9C28-E2ABFD1A2BA5}" destId="{96516FCD-B6D4-475B-860B-7E9D557BCA62}" srcOrd="0" destOrd="0" presId="urn:microsoft.com/office/officeart/2005/8/layout/vList5"/>
    <dgm:cxn modelId="{875A80DA-EE4D-409B-AFD3-F5CF56FD1898}" srcId="{F2EF593B-590D-4E1D-9C28-E2ABFD1A2BA5}" destId="{634958F4-4C25-4CE9-B380-D64F104EFAEE}" srcOrd="0" destOrd="0" parTransId="{4DDB391B-6506-4D9E-B5DB-981682842F0F}" sibTransId="{76AB4ACA-64FE-4C57-B147-CA79B4CF8951}"/>
    <dgm:cxn modelId="{95EFD3DC-58B4-4D98-B6F9-C69F2EACA217}" type="presOf" srcId="{D4BC86AB-7FC1-48D9-99A5-8F3243A1EF93}" destId="{5D8E99B0-E72A-43E1-B26D-E293131CDF24}" srcOrd="0" destOrd="1" presId="urn:microsoft.com/office/officeart/2005/8/layout/vList5"/>
    <dgm:cxn modelId="{2FC7C7FA-B34C-467C-B0AD-E4154D0F9014}" type="presParOf" srcId="{C270C4CC-DCE5-487A-8959-F9E7210F3C1D}" destId="{B939FA1B-8649-4609-99E7-FF215897D247}" srcOrd="0" destOrd="0" presId="urn:microsoft.com/office/officeart/2005/8/layout/vList5"/>
    <dgm:cxn modelId="{02A97404-6818-43F1-82CB-B9FC052C5FEB}" type="presParOf" srcId="{B939FA1B-8649-4609-99E7-FF215897D247}" destId="{333A07E7-2179-4781-A502-03159216E7C4}" srcOrd="0" destOrd="0" presId="urn:microsoft.com/office/officeart/2005/8/layout/vList5"/>
    <dgm:cxn modelId="{D9E4C9E9-0C83-40CD-968A-D2369ED3DABB}" type="presParOf" srcId="{B939FA1B-8649-4609-99E7-FF215897D247}" destId="{68D6F1E5-A825-482C-8C05-B05C49D7FA44}" srcOrd="1" destOrd="0" presId="urn:microsoft.com/office/officeart/2005/8/layout/vList5"/>
    <dgm:cxn modelId="{6EB433EC-F8F7-48F6-A7C4-B1662424A941}" type="presParOf" srcId="{C270C4CC-DCE5-487A-8959-F9E7210F3C1D}" destId="{B91539CF-2A6E-4466-99BF-2DF1C7A34404}" srcOrd="1" destOrd="0" presId="urn:microsoft.com/office/officeart/2005/8/layout/vList5"/>
    <dgm:cxn modelId="{C8BF3E0F-5588-48F6-98A2-431076D9ACFA}" type="presParOf" srcId="{C270C4CC-DCE5-487A-8959-F9E7210F3C1D}" destId="{AEB06D84-9C98-4C52-8026-F044EF7AE737}" srcOrd="2" destOrd="0" presId="urn:microsoft.com/office/officeart/2005/8/layout/vList5"/>
    <dgm:cxn modelId="{D755E24A-DAEE-443C-B121-1BE4DA00CCEB}" type="presParOf" srcId="{AEB06D84-9C98-4C52-8026-F044EF7AE737}" destId="{C1BDC0B3-CE2E-4966-A1A8-C497C23E389F}" srcOrd="0" destOrd="0" presId="urn:microsoft.com/office/officeart/2005/8/layout/vList5"/>
    <dgm:cxn modelId="{2EDAAAE8-71C9-4501-9E96-B3780EE38AA7}" type="presParOf" srcId="{AEB06D84-9C98-4C52-8026-F044EF7AE737}" destId="{F904C904-58A7-4996-ACFF-B17691A1BD92}" srcOrd="1" destOrd="0" presId="urn:microsoft.com/office/officeart/2005/8/layout/vList5"/>
    <dgm:cxn modelId="{AB111010-AEE2-4CE0-9B05-CE8B8CCB9659}" type="presParOf" srcId="{C270C4CC-DCE5-487A-8959-F9E7210F3C1D}" destId="{674F7572-AE60-4106-8A20-162CC3372555}" srcOrd="3" destOrd="0" presId="urn:microsoft.com/office/officeart/2005/8/layout/vList5"/>
    <dgm:cxn modelId="{FCA42383-63B3-4954-A2D5-3D8F48479DED}" type="presParOf" srcId="{C270C4CC-DCE5-487A-8959-F9E7210F3C1D}" destId="{1B7C26F7-6A7B-4136-8FEB-E264863C5B4E}" srcOrd="4" destOrd="0" presId="urn:microsoft.com/office/officeart/2005/8/layout/vList5"/>
    <dgm:cxn modelId="{F3E849ED-25B0-42EB-B796-44C317939497}" type="presParOf" srcId="{1B7C26F7-6A7B-4136-8FEB-E264863C5B4E}" destId="{96516FCD-B6D4-475B-860B-7E9D557BCA62}" srcOrd="0" destOrd="0" presId="urn:microsoft.com/office/officeart/2005/8/layout/vList5"/>
    <dgm:cxn modelId="{B8680711-37DE-4E3B-8468-4B2C372342E0}" type="presParOf" srcId="{1B7C26F7-6A7B-4136-8FEB-E264863C5B4E}" destId="{5D8E99B0-E72A-43E1-B26D-E293131CDF24}" srcOrd="1" destOrd="0" presId="urn:microsoft.com/office/officeart/2005/8/layout/vList5"/>
    <dgm:cxn modelId="{3F0F09A9-D25E-4E57-BD04-D0D542A0884E}" type="presParOf" srcId="{C270C4CC-DCE5-487A-8959-F9E7210F3C1D}" destId="{C65C06D4-EC59-4B1B-BB69-F6875D9697F3}" srcOrd="5" destOrd="0" presId="urn:microsoft.com/office/officeart/2005/8/layout/vList5"/>
    <dgm:cxn modelId="{77087FEB-92EA-42BB-955A-D75DFC1DD536}" type="presParOf" srcId="{C270C4CC-DCE5-487A-8959-F9E7210F3C1D}" destId="{23FAC494-684A-4D2E-8928-B85A7D1A8D55}" srcOrd="6" destOrd="0" presId="urn:microsoft.com/office/officeart/2005/8/layout/vList5"/>
    <dgm:cxn modelId="{6D1F7A8A-C254-46FF-B37F-CA66CA3B745C}" type="presParOf" srcId="{23FAC494-684A-4D2E-8928-B85A7D1A8D55}" destId="{D30E82B0-4F9C-4054-8179-3A35A9E55B8D}" srcOrd="0" destOrd="0" presId="urn:microsoft.com/office/officeart/2005/8/layout/vList5"/>
    <dgm:cxn modelId="{22782390-3806-43D8-BD8F-091F7FFA39B6}" type="presParOf" srcId="{23FAC494-684A-4D2E-8928-B85A7D1A8D55}" destId="{D8538D30-E551-4EE5-913B-A2DC10FFC3A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D6F1E5-A825-482C-8C05-B05C49D7FA44}">
      <dsp:nvSpPr>
        <dsp:cNvPr id="0" name=""/>
        <dsp:cNvSpPr/>
      </dsp:nvSpPr>
      <dsp:spPr>
        <a:xfrm rot="5400000">
          <a:off x="5160919" y="-2088893"/>
          <a:ext cx="866098" cy="526491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Conditions</a:t>
          </a:r>
        </a:p>
        <a:p>
          <a:pPr marL="228600" lvl="1" indent="-228600" algn="l" defTabSz="889000">
            <a:lnSpc>
              <a:spcPct val="90000"/>
            </a:lnSpc>
            <a:spcBef>
              <a:spcPct val="0"/>
            </a:spcBef>
            <a:spcAft>
              <a:spcPct val="15000"/>
            </a:spcAft>
            <a:buChar char="•"/>
          </a:pPr>
          <a:r>
            <a:rPr lang="en-US" sz="2000" kern="1200" dirty="0"/>
            <a:t>Goals</a:t>
          </a:r>
        </a:p>
      </dsp:txBody>
      <dsp:txXfrm rot="-5400000">
        <a:off x="2961513" y="152792"/>
        <a:ext cx="5222633" cy="781540"/>
      </dsp:txXfrm>
    </dsp:sp>
    <dsp:sp modelId="{333A07E7-2179-4781-A502-03159216E7C4}">
      <dsp:nvSpPr>
        <dsp:cNvPr id="0" name=""/>
        <dsp:cNvSpPr/>
      </dsp:nvSpPr>
      <dsp:spPr>
        <a:xfrm>
          <a:off x="0" y="2250"/>
          <a:ext cx="2961513" cy="10826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87630" rIns="175260" bIns="87630" numCol="1" spcCol="1270" anchor="ctr" anchorCtr="0">
          <a:noAutofit/>
        </a:bodyPr>
        <a:lstStyle/>
        <a:p>
          <a:pPr marL="0" lvl="0" indent="0" algn="ctr" defTabSz="2044700">
            <a:lnSpc>
              <a:spcPct val="90000"/>
            </a:lnSpc>
            <a:spcBef>
              <a:spcPct val="0"/>
            </a:spcBef>
            <a:spcAft>
              <a:spcPct val="35000"/>
            </a:spcAft>
            <a:buNone/>
          </a:pPr>
          <a:r>
            <a:rPr lang="en-US" sz="4600" kern="1200" dirty="0"/>
            <a:t>Purpose</a:t>
          </a:r>
        </a:p>
      </dsp:txBody>
      <dsp:txXfrm>
        <a:off x="52849" y="55099"/>
        <a:ext cx="2855815" cy="976924"/>
      </dsp:txXfrm>
    </dsp:sp>
    <dsp:sp modelId="{F904C904-58A7-4996-ACFF-B17691A1BD92}">
      <dsp:nvSpPr>
        <dsp:cNvPr id="0" name=""/>
        <dsp:cNvSpPr/>
      </dsp:nvSpPr>
      <dsp:spPr>
        <a:xfrm rot="5400000">
          <a:off x="5160919" y="-952139"/>
          <a:ext cx="866098" cy="526491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Objectives and Activities</a:t>
          </a:r>
        </a:p>
        <a:p>
          <a:pPr marL="228600" lvl="1" indent="-228600" algn="l" defTabSz="889000">
            <a:lnSpc>
              <a:spcPct val="90000"/>
            </a:lnSpc>
            <a:spcBef>
              <a:spcPct val="0"/>
            </a:spcBef>
            <a:spcAft>
              <a:spcPct val="15000"/>
            </a:spcAft>
            <a:buChar char="•"/>
          </a:pPr>
          <a:r>
            <a:rPr lang="en-US" sz="2000" kern="1200" dirty="0"/>
            <a:t>Resources</a:t>
          </a:r>
        </a:p>
      </dsp:txBody>
      <dsp:txXfrm rot="-5400000">
        <a:off x="2961513" y="1289546"/>
        <a:ext cx="5222633" cy="781540"/>
      </dsp:txXfrm>
    </dsp:sp>
    <dsp:sp modelId="{C1BDC0B3-CE2E-4966-A1A8-C497C23E389F}">
      <dsp:nvSpPr>
        <dsp:cNvPr id="0" name=""/>
        <dsp:cNvSpPr/>
      </dsp:nvSpPr>
      <dsp:spPr>
        <a:xfrm>
          <a:off x="0" y="1139004"/>
          <a:ext cx="2961513" cy="10826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87630" rIns="175260" bIns="87630" numCol="1" spcCol="1270" anchor="ctr" anchorCtr="0">
          <a:noAutofit/>
        </a:bodyPr>
        <a:lstStyle/>
        <a:p>
          <a:pPr marL="0" lvl="0" indent="0" algn="ctr" defTabSz="2044700">
            <a:lnSpc>
              <a:spcPct val="90000"/>
            </a:lnSpc>
            <a:spcBef>
              <a:spcPct val="0"/>
            </a:spcBef>
            <a:spcAft>
              <a:spcPct val="35000"/>
            </a:spcAft>
            <a:buNone/>
          </a:pPr>
          <a:r>
            <a:rPr lang="en-US" sz="4600" kern="1200" dirty="0"/>
            <a:t>Activities</a:t>
          </a:r>
        </a:p>
      </dsp:txBody>
      <dsp:txXfrm>
        <a:off x="52849" y="1191853"/>
        <a:ext cx="2855815" cy="976924"/>
      </dsp:txXfrm>
    </dsp:sp>
    <dsp:sp modelId="{5D8E99B0-E72A-43E1-B26D-E293131CDF24}">
      <dsp:nvSpPr>
        <dsp:cNvPr id="0" name=""/>
        <dsp:cNvSpPr/>
      </dsp:nvSpPr>
      <dsp:spPr>
        <a:xfrm rot="5400000">
          <a:off x="5160919" y="184614"/>
          <a:ext cx="866098" cy="526491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Results</a:t>
          </a:r>
        </a:p>
        <a:p>
          <a:pPr marL="228600" lvl="1" indent="-228600" algn="l" defTabSz="889000">
            <a:lnSpc>
              <a:spcPct val="90000"/>
            </a:lnSpc>
            <a:spcBef>
              <a:spcPct val="0"/>
            </a:spcBef>
            <a:spcAft>
              <a:spcPct val="15000"/>
            </a:spcAft>
            <a:buChar char="•"/>
          </a:pPr>
          <a:r>
            <a:rPr lang="en-US" sz="2000" kern="1200" dirty="0"/>
            <a:t>Impact</a:t>
          </a:r>
        </a:p>
      </dsp:txBody>
      <dsp:txXfrm rot="-5400000">
        <a:off x="2961513" y="2426300"/>
        <a:ext cx="5222633" cy="781540"/>
      </dsp:txXfrm>
    </dsp:sp>
    <dsp:sp modelId="{96516FCD-B6D4-475B-860B-7E9D557BCA62}">
      <dsp:nvSpPr>
        <dsp:cNvPr id="0" name=""/>
        <dsp:cNvSpPr/>
      </dsp:nvSpPr>
      <dsp:spPr>
        <a:xfrm>
          <a:off x="0" y="2275759"/>
          <a:ext cx="2961513" cy="10826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87630" rIns="175260" bIns="87630" numCol="1" spcCol="1270" anchor="ctr" anchorCtr="0">
          <a:noAutofit/>
        </a:bodyPr>
        <a:lstStyle/>
        <a:p>
          <a:pPr marL="0" lvl="0" indent="0" algn="ctr" defTabSz="2044700">
            <a:lnSpc>
              <a:spcPct val="90000"/>
            </a:lnSpc>
            <a:spcBef>
              <a:spcPct val="0"/>
            </a:spcBef>
            <a:spcAft>
              <a:spcPct val="35000"/>
            </a:spcAft>
            <a:buNone/>
          </a:pPr>
          <a:r>
            <a:rPr lang="en-US" sz="4600" kern="1200" dirty="0"/>
            <a:t>Impact</a:t>
          </a:r>
        </a:p>
      </dsp:txBody>
      <dsp:txXfrm>
        <a:off x="52849" y="2328608"/>
        <a:ext cx="2855815" cy="976924"/>
      </dsp:txXfrm>
    </dsp:sp>
    <dsp:sp modelId="{D8538D30-E551-4EE5-913B-A2DC10FFC3A2}">
      <dsp:nvSpPr>
        <dsp:cNvPr id="0" name=""/>
        <dsp:cNvSpPr/>
      </dsp:nvSpPr>
      <dsp:spPr>
        <a:xfrm rot="5400000">
          <a:off x="5160919" y="1321368"/>
          <a:ext cx="866098" cy="526491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Mission and assets</a:t>
          </a:r>
        </a:p>
        <a:p>
          <a:pPr marL="228600" lvl="1" indent="-228600" algn="l" defTabSz="889000">
            <a:lnSpc>
              <a:spcPct val="90000"/>
            </a:lnSpc>
            <a:spcBef>
              <a:spcPct val="0"/>
            </a:spcBef>
            <a:spcAft>
              <a:spcPct val="15000"/>
            </a:spcAft>
            <a:buChar char="•"/>
          </a:pPr>
          <a:r>
            <a:rPr lang="en-US" sz="2000" kern="1200" dirty="0"/>
            <a:t>Challenges</a:t>
          </a:r>
        </a:p>
        <a:p>
          <a:pPr marL="171450" lvl="1" indent="-171450" algn="l" defTabSz="711200">
            <a:lnSpc>
              <a:spcPct val="90000"/>
            </a:lnSpc>
            <a:spcBef>
              <a:spcPct val="0"/>
            </a:spcBef>
            <a:spcAft>
              <a:spcPct val="15000"/>
            </a:spcAft>
            <a:buChar char="•"/>
          </a:pPr>
          <a:endParaRPr lang="en-US" sz="1600" kern="1200" dirty="0"/>
        </a:p>
      </dsp:txBody>
      <dsp:txXfrm rot="-5400000">
        <a:off x="2961513" y="3563054"/>
        <a:ext cx="5222633" cy="781540"/>
      </dsp:txXfrm>
    </dsp:sp>
    <dsp:sp modelId="{D30E82B0-4F9C-4054-8179-3A35A9E55B8D}">
      <dsp:nvSpPr>
        <dsp:cNvPr id="0" name=""/>
        <dsp:cNvSpPr/>
      </dsp:nvSpPr>
      <dsp:spPr>
        <a:xfrm>
          <a:off x="0" y="3412513"/>
          <a:ext cx="2961513" cy="10826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87630" rIns="175260" bIns="87630" numCol="1" spcCol="1270" anchor="ctr" anchorCtr="0">
          <a:noAutofit/>
        </a:bodyPr>
        <a:lstStyle/>
        <a:p>
          <a:pPr marL="0" lvl="0" indent="0" algn="ctr" defTabSz="2044700">
            <a:lnSpc>
              <a:spcPct val="90000"/>
            </a:lnSpc>
            <a:spcBef>
              <a:spcPct val="0"/>
            </a:spcBef>
            <a:spcAft>
              <a:spcPct val="35000"/>
            </a:spcAft>
            <a:buNone/>
          </a:pPr>
          <a:r>
            <a:rPr lang="en-US" sz="4600" kern="1200" dirty="0"/>
            <a:t>Capacity</a:t>
          </a:r>
        </a:p>
      </dsp:txBody>
      <dsp:txXfrm>
        <a:off x="52849" y="3465362"/>
        <a:ext cx="2855815" cy="9769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5BE249-A740-4D05-A802-6BB575345D6B}">
      <dsp:nvSpPr>
        <dsp:cNvPr id="0" name=""/>
        <dsp:cNvSpPr/>
      </dsp:nvSpPr>
      <dsp:spPr>
        <a:xfrm>
          <a:off x="7634" y="2439605"/>
          <a:ext cx="2281981" cy="136918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CONDITIONS</a:t>
          </a:r>
        </a:p>
      </dsp:txBody>
      <dsp:txXfrm>
        <a:off x="47736" y="2479707"/>
        <a:ext cx="2201777" cy="1288984"/>
      </dsp:txXfrm>
    </dsp:sp>
    <dsp:sp modelId="{B83EB504-EE26-4620-A163-8AA729092ECA}">
      <dsp:nvSpPr>
        <dsp:cNvPr id="0" name=""/>
        <dsp:cNvSpPr/>
      </dsp:nvSpPr>
      <dsp:spPr>
        <a:xfrm>
          <a:off x="2517814" y="2841234"/>
          <a:ext cx="483780" cy="5659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2517814" y="2954420"/>
        <a:ext cx="338646" cy="339559"/>
      </dsp:txXfrm>
    </dsp:sp>
    <dsp:sp modelId="{28292CCC-7DE8-4169-B3F8-6801841A5FD0}">
      <dsp:nvSpPr>
        <dsp:cNvPr id="0" name=""/>
        <dsp:cNvSpPr/>
      </dsp:nvSpPr>
      <dsp:spPr>
        <a:xfrm>
          <a:off x="3202409" y="2439605"/>
          <a:ext cx="2281981" cy="136918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PURPOSE</a:t>
          </a:r>
        </a:p>
      </dsp:txBody>
      <dsp:txXfrm>
        <a:off x="3242511" y="2479707"/>
        <a:ext cx="2201777" cy="1288984"/>
      </dsp:txXfrm>
    </dsp:sp>
    <dsp:sp modelId="{4E1D460A-F5DD-4215-A6C2-2D298FA43B27}">
      <dsp:nvSpPr>
        <dsp:cNvPr id="0" name=""/>
        <dsp:cNvSpPr/>
      </dsp:nvSpPr>
      <dsp:spPr>
        <a:xfrm>
          <a:off x="5712588" y="2841234"/>
          <a:ext cx="483780" cy="5659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5712588" y="2954420"/>
        <a:ext cx="338646" cy="339559"/>
      </dsp:txXfrm>
    </dsp:sp>
    <dsp:sp modelId="{ADFD6F36-F221-49CD-949B-C35B29FC10D0}">
      <dsp:nvSpPr>
        <dsp:cNvPr id="0" name=""/>
        <dsp:cNvSpPr/>
      </dsp:nvSpPr>
      <dsp:spPr>
        <a:xfrm>
          <a:off x="6397183" y="2439605"/>
          <a:ext cx="2281981" cy="136918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GOALS</a:t>
          </a:r>
        </a:p>
      </dsp:txBody>
      <dsp:txXfrm>
        <a:off x="6437285" y="2479707"/>
        <a:ext cx="2201777" cy="12889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E9134B-293F-4122-8C49-2B47A86B99A2}">
      <dsp:nvSpPr>
        <dsp:cNvPr id="0" name=""/>
        <dsp:cNvSpPr/>
      </dsp:nvSpPr>
      <dsp:spPr>
        <a:xfrm>
          <a:off x="4315" y="2177281"/>
          <a:ext cx="2263675" cy="11318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GOALS</a:t>
          </a:r>
        </a:p>
      </dsp:txBody>
      <dsp:txXfrm>
        <a:off x="37465" y="2210431"/>
        <a:ext cx="2197375" cy="1065537"/>
      </dsp:txXfrm>
    </dsp:sp>
    <dsp:sp modelId="{3296CE21-A8CA-4A04-946F-82E7AE1CCD56}">
      <dsp:nvSpPr>
        <dsp:cNvPr id="0" name=""/>
        <dsp:cNvSpPr/>
      </dsp:nvSpPr>
      <dsp:spPr>
        <a:xfrm rot="18289469">
          <a:off x="1927934" y="2073826"/>
          <a:ext cx="1585583" cy="37133"/>
        </a:xfrm>
        <a:custGeom>
          <a:avLst/>
          <a:gdLst/>
          <a:ahLst/>
          <a:cxnLst/>
          <a:rect l="0" t="0" r="0" b="0"/>
          <a:pathLst>
            <a:path>
              <a:moveTo>
                <a:pt x="0" y="18566"/>
              </a:moveTo>
              <a:lnTo>
                <a:pt x="1585583" y="1856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2681086" y="2052753"/>
        <a:ext cx="79279" cy="79279"/>
      </dsp:txXfrm>
    </dsp:sp>
    <dsp:sp modelId="{98C6D672-52CA-4CFF-BA19-2246C7BAE451}">
      <dsp:nvSpPr>
        <dsp:cNvPr id="0" name=""/>
        <dsp:cNvSpPr/>
      </dsp:nvSpPr>
      <dsp:spPr>
        <a:xfrm>
          <a:off x="3173461" y="875667"/>
          <a:ext cx="2263675" cy="11318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OBJECTIVES</a:t>
          </a:r>
        </a:p>
      </dsp:txBody>
      <dsp:txXfrm>
        <a:off x="3206611" y="908817"/>
        <a:ext cx="2197375" cy="1065537"/>
      </dsp:txXfrm>
    </dsp:sp>
    <dsp:sp modelId="{38F91784-E16D-40F1-8CA9-A022AD6EC9E7}">
      <dsp:nvSpPr>
        <dsp:cNvPr id="0" name=""/>
        <dsp:cNvSpPr/>
      </dsp:nvSpPr>
      <dsp:spPr>
        <a:xfrm rot="19457599">
          <a:off x="5332327" y="1097616"/>
          <a:ext cx="1115090" cy="37133"/>
        </a:xfrm>
        <a:custGeom>
          <a:avLst/>
          <a:gdLst/>
          <a:ahLst/>
          <a:cxnLst/>
          <a:rect l="0" t="0" r="0" b="0"/>
          <a:pathLst>
            <a:path>
              <a:moveTo>
                <a:pt x="0" y="18566"/>
              </a:moveTo>
              <a:lnTo>
                <a:pt x="1115090" y="185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861995" y="1088305"/>
        <a:ext cx="55754" cy="55754"/>
      </dsp:txXfrm>
    </dsp:sp>
    <dsp:sp modelId="{10401DAA-8854-4130-B4BB-7E04BF5BF52D}">
      <dsp:nvSpPr>
        <dsp:cNvPr id="0" name=""/>
        <dsp:cNvSpPr/>
      </dsp:nvSpPr>
      <dsp:spPr>
        <a:xfrm>
          <a:off x="6342607" y="224860"/>
          <a:ext cx="2263675" cy="11318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ACTIVITY</a:t>
          </a:r>
        </a:p>
      </dsp:txBody>
      <dsp:txXfrm>
        <a:off x="6375757" y="258010"/>
        <a:ext cx="2197375" cy="1065537"/>
      </dsp:txXfrm>
    </dsp:sp>
    <dsp:sp modelId="{BD9C60FF-8AD7-4B37-84B9-DFD5B17E57F0}">
      <dsp:nvSpPr>
        <dsp:cNvPr id="0" name=""/>
        <dsp:cNvSpPr/>
      </dsp:nvSpPr>
      <dsp:spPr>
        <a:xfrm rot="2142401">
          <a:off x="5332327" y="1748422"/>
          <a:ext cx="1115090" cy="37133"/>
        </a:xfrm>
        <a:custGeom>
          <a:avLst/>
          <a:gdLst/>
          <a:ahLst/>
          <a:cxnLst/>
          <a:rect l="0" t="0" r="0" b="0"/>
          <a:pathLst>
            <a:path>
              <a:moveTo>
                <a:pt x="0" y="18566"/>
              </a:moveTo>
              <a:lnTo>
                <a:pt x="1115090" y="185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861995" y="1739112"/>
        <a:ext cx="55754" cy="55754"/>
      </dsp:txXfrm>
    </dsp:sp>
    <dsp:sp modelId="{6981A820-43B7-4B7D-A959-A557B9791113}">
      <dsp:nvSpPr>
        <dsp:cNvPr id="0" name=""/>
        <dsp:cNvSpPr/>
      </dsp:nvSpPr>
      <dsp:spPr>
        <a:xfrm>
          <a:off x="6342607" y="1526474"/>
          <a:ext cx="2263675" cy="11318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ACTIVITY</a:t>
          </a:r>
        </a:p>
      </dsp:txBody>
      <dsp:txXfrm>
        <a:off x="6375757" y="1559624"/>
        <a:ext cx="2197375" cy="1065537"/>
      </dsp:txXfrm>
    </dsp:sp>
    <dsp:sp modelId="{330535EF-DDD1-4A79-9F62-3EF58BBB3710}">
      <dsp:nvSpPr>
        <dsp:cNvPr id="0" name=""/>
        <dsp:cNvSpPr/>
      </dsp:nvSpPr>
      <dsp:spPr>
        <a:xfrm rot="3310531">
          <a:off x="1927934" y="3375439"/>
          <a:ext cx="1585583" cy="37133"/>
        </a:xfrm>
        <a:custGeom>
          <a:avLst/>
          <a:gdLst/>
          <a:ahLst/>
          <a:cxnLst/>
          <a:rect l="0" t="0" r="0" b="0"/>
          <a:pathLst>
            <a:path>
              <a:moveTo>
                <a:pt x="0" y="18566"/>
              </a:moveTo>
              <a:lnTo>
                <a:pt x="1585583" y="1856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2681086" y="3354367"/>
        <a:ext cx="79279" cy="79279"/>
      </dsp:txXfrm>
    </dsp:sp>
    <dsp:sp modelId="{0046DB6E-39A1-4173-AFAA-3DF680B5F124}">
      <dsp:nvSpPr>
        <dsp:cNvPr id="0" name=""/>
        <dsp:cNvSpPr/>
      </dsp:nvSpPr>
      <dsp:spPr>
        <a:xfrm>
          <a:off x="3173461" y="3478894"/>
          <a:ext cx="2263675" cy="11318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OBJECTIVES</a:t>
          </a:r>
        </a:p>
      </dsp:txBody>
      <dsp:txXfrm>
        <a:off x="3206611" y="3512044"/>
        <a:ext cx="2197375" cy="1065537"/>
      </dsp:txXfrm>
    </dsp:sp>
    <dsp:sp modelId="{AB2CCD3E-2CE0-4B8D-90C7-D0E4B6736CA4}">
      <dsp:nvSpPr>
        <dsp:cNvPr id="0" name=""/>
        <dsp:cNvSpPr/>
      </dsp:nvSpPr>
      <dsp:spPr>
        <a:xfrm rot="19457599">
          <a:off x="5332327" y="3700843"/>
          <a:ext cx="1115090" cy="37133"/>
        </a:xfrm>
        <a:custGeom>
          <a:avLst/>
          <a:gdLst/>
          <a:ahLst/>
          <a:cxnLst/>
          <a:rect l="0" t="0" r="0" b="0"/>
          <a:pathLst>
            <a:path>
              <a:moveTo>
                <a:pt x="0" y="18566"/>
              </a:moveTo>
              <a:lnTo>
                <a:pt x="1115090" y="185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861995" y="3691532"/>
        <a:ext cx="55754" cy="55754"/>
      </dsp:txXfrm>
    </dsp:sp>
    <dsp:sp modelId="{D07F0EDE-0A3C-42A0-ACD1-76AFA2AE3051}">
      <dsp:nvSpPr>
        <dsp:cNvPr id="0" name=""/>
        <dsp:cNvSpPr/>
      </dsp:nvSpPr>
      <dsp:spPr>
        <a:xfrm>
          <a:off x="6342607" y="2828087"/>
          <a:ext cx="2263675" cy="11318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ACTIVITY</a:t>
          </a:r>
        </a:p>
      </dsp:txBody>
      <dsp:txXfrm>
        <a:off x="6375757" y="2861237"/>
        <a:ext cx="2197375" cy="1065537"/>
      </dsp:txXfrm>
    </dsp:sp>
    <dsp:sp modelId="{964C7131-7C6B-4E1A-B0A7-DB32A961A9AB}">
      <dsp:nvSpPr>
        <dsp:cNvPr id="0" name=""/>
        <dsp:cNvSpPr/>
      </dsp:nvSpPr>
      <dsp:spPr>
        <a:xfrm rot="2142401">
          <a:off x="5332327" y="4351650"/>
          <a:ext cx="1115090" cy="37133"/>
        </a:xfrm>
        <a:custGeom>
          <a:avLst/>
          <a:gdLst/>
          <a:ahLst/>
          <a:cxnLst/>
          <a:rect l="0" t="0" r="0" b="0"/>
          <a:pathLst>
            <a:path>
              <a:moveTo>
                <a:pt x="0" y="18566"/>
              </a:moveTo>
              <a:lnTo>
                <a:pt x="1115090" y="185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861995" y="4342339"/>
        <a:ext cx="55754" cy="55754"/>
      </dsp:txXfrm>
    </dsp:sp>
    <dsp:sp modelId="{17C8CA14-D402-4393-80E0-8DDC372D0E82}">
      <dsp:nvSpPr>
        <dsp:cNvPr id="0" name=""/>
        <dsp:cNvSpPr/>
      </dsp:nvSpPr>
      <dsp:spPr>
        <a:xfrm>
          <a:off x="6342607" y="4129701"/>
          <a:ext cx="2263675" cy="113183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ACTIVITY</a:t>
          </a:r>
        </a:p>
      </dsp:txBody>
      <dsp:txXfrm>
        <a:off x="6375757" y="4162851"/>
        <a:ext cx="2197375" cy="10655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AE65EB-EA57-4BFA-88D2-9DEF603CB154}">
      <dsp:nvSpPr>
        <dsp:cNvPr id="0" name=""/>
        <dsp:cNvSpPr/>
      </dsp:nvSpPr>
      <dsp:spPr>
        <a:xfrm>
          <a:off x="2865697" y="0"/>
          <a:ext cx="2298567" cy="2298801"/>
        </a:xfrm>
        <a:prstGeom prst="circularArrow">
          <a:avLst>
            <a:gd name="adj1" fmla="val 10980"/>
            <a:gd name="adj2" fmla="val 1142322"/>
            <a:gd name="adj3" fmla="val 4500000"/>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5D5022-BA72-4BAC-800B-10CA4FC2A4D8}">
      <dsp:nvSpPr>
        <dsp:cNvPr id="0" name=""/>
        <dsp:cNvSpPr/>
      </dsp:nvSpPr>
      <dsp:spPr>
        <a:xfrm>
          <a:off x="3373184" y="832103"/>
          <a:ext cx="1282730" cy="641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Resources</a:t>
          </a:r>
        </a:p>
      </dsp:txBody>
      <dsp:txXfrm>
        <a:off x="3373184" y="832103"/>
        <a:ext cx="1282730" cy="641299"/>
      </dsp:txXfrm>
    </dsp:sp>
    <dsp:sp modelId="{00EF0C20-1696-4E8D-AF83-09AE4421F868}">
      <dsp:nvSpPr>
        <dsp:cNvPr id="0" name=""/>
        <dsp:cNvSpPr/>
      </dsp:nvSpPr>
      <dsp:spPr>
        <a:xfrm>
          <a:off x="2227134" y="1321003"/>
          <a:ext cx="2298567" cy="2298801"/>
        </a:xfrm>
        <a:prstGeom prst="leftCircularArrow">
          <a:avLst>
            <a:gd name="adj1" fmla="val 10980"/>
            <a:gd name="adj2" fmla="val 1142322"/>
            <a:gd name="adj3" fmla="val 6300000"/>
            <a:gd name="adj4" fmla="val 189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B7E56A-5978-45E7-B191-BC56129C3D46}">
      <dsp:nvSpPr>
        <dsp:cNvPr id="0" name=""/>
        <dsp:cNvSpPr/>
      </dsp:nvSpPr>
      <dsp:spPr>
        <a:xfrm>
          <a:off x="2732034" y="2155545"/>
          <a:ext cx="1282730" cy="641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Objectives and Activities</a:t>
          </a:r>
        </a:p>
      </dsp:txBody>
      <dsp:txXfrm>
        <a:off x="2732034" y="2155545"/>
        <a:ext cx="1282730" cy="641299"/>
      </dsp:txXfrm>
    </dsp:sp>
    <dsp:sp modelId="{15CF0650-82A0-49BF-A944-F1F093569BC3}">
      <dsp:nvSpPr>
        <dsp:cNvPr id="0" name=""/>
        <dsp:cNvSpPr/>
      </dsp:nvSpPr>
      <dsp:spPr>
        <a:xfrm>
          <a:off x="2865697" y="2646883"/>
          <a:ext cx="2298567" cy="2298801"/>
        </a:xfrm>
        <a:prstGeom prst="circularArrow">
          <a:avLst>
            <a:gd name="adj1" fmla="val 10980"/>
            <a:gd name="adj2" fmla="val 1142322"/>
            <a:gd name="adj3" fmla="val 4500000"/>
            <a:gd name="adj4" fmla="val 135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2906A2-4B8B-4B03-9E0F-8C53801498A1}">
      <dsp:nvSpPr>
        <dsp:cNvPr id="0" name=""/>
        <dsp:cNvSpPr/>
      </dsp:nvSpPr>
      <dsp:spPr>
        <a:xfrm>
          <a:off x="3373184" y="3478987"/>
          <a:ext cx="1282730" cy="641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Results</a:t>
          </a:r>
        </a:p>
      </dsp:txBody>
      <dsp:txXfrm>
        <a:off x="3373184" y="3478987"/>
        <a:ext cx="1282730" cy="641299"/>
      </dsp:txXfrm>
    </dsp:sp>
    <dsp:sp modelId="{9D7A24C3-07C5-47DA-8812-62260483EF0A}">
      <dsp:nvSpPr>
        <dsp:cNvPr id="0" name=""/>
        <dsp:cNvSpPr/>
      </dsp:nvSpPr>
      <dsp:spPr>
        <a:xfrm>
          <a:off x="2390979" y="4120286"/>
          <a:ext cx="1974758" cy="1975713"/>
        </a:xfrm>
        <a:prstGeom prst="blockArc">
          <a:avLst>
            <a:gd name="adj1" fmla="val 0"/>
            <a:gd name="adj2" fmla="val 18900000"/>
            <a:gd name="adj3" fmla="val 1274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70E92B-9EE3-4013-A42F-D845C55E0A83}">
      <dsp:nvSpPr>
        <dsp:cNvPr id="0" name=""/>
        <dsp:cNvSpPr/>
      </dsp:nvSpPr>
      <dsp:spPr>
        <a:xfrm>
          <a:off x="2732034" y="4802428"/>
          <a:ext cx="1282730" cy="641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Impact</a:t>
          </a:r>
        </a:p>
      </dsp:txBody>
      <dsp:txXfrm>
        <a:off x="2732034" y="4802428"/>
        <a:ext cx="1282730" cy="6412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9ABA2F-763F-4E82-97D3-767900791A42}">
      <dsp:nvSpPr>
        <dsp:cNvPr id="0" name=""/>
        <dsp:cNvSpPr/>
      </dsp:nvSpPr>
      <dsp:spPr>
        <a:xfrm>
          <a:off x="7230" y="1600380"/>
          <a:ext cx="2161043" cy="12966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INITIAL</a:t>
          </a:r>
        </a:p>
      </dsp:txBody>
      <dsp:txXfrm>
        <a:off x="45207" y="1638357"/>
        <a:ext cx="2085089" cy="1220671"/>
      </dsp:txXfrm>
    </dsp:sp>
    <dsp:sp modelId="{320928DE-3853-4B37-AC00-8255903C9143}">
      <dsp:nvSpPr>
        <dsp:cNvPr id="0" name=""/>
        <dsp:cNvSpPr/>
      </dsp:nvSpPr>
      <dsp:spPr>
        <a:xfrm>
          <a:off x="2384377" y="1980724"/>
          <a:ext cx="458141" cy="5359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2384377" y="2087912"/>
        <a:ext cx="320699" cy="321562"/>
      </dsp:txXfrm>
    </dsp:sp>
    <dsp:sp modelId="{B8041F6E-1055-4361-A84F-560BF221243E}">
      <dsp:nvSpPr>
        <dsp:cNvPr id="0" name=""/>
        <dsp:cNvSpPr/>
      </dsp:nvSpPr>
      <dsp:spPr>
        <a:xfrm>
          <a:off x="3032690" y="1600380"/>
          <a:ext cx="2161043" cy="12966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INTER-MEDIATE</a:t>
          </a:r>
        </a:p>
      </dsp:txBody>
      <dsp:txXfrm>
        <a:off x="3070667" y="1638357"/>
        <a:ext cx="2085089" cy="1220671"/>
      </dsp:txXfrm>
    </dsp:sp>
    <dsp:sp modelId="{DCCCE84F-5118-4BB2-9C46-861E6B405E5F}">
      <dsp:nvSpPr>
        <dsp:cNvPr id="0" name=""/>
        <dsp:cNvSpPr/>
      </dsp:nvSpPr>
      <dsp:spPr>
        <a:xfrm>
          <a:off x="5409838" y="1980724"/>
          <a:ext cx="458141" cy="5359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5409838" y="2087912"/>
        <a:ext cx="320699" cy="321562"/>
      </dsp:txXfrm>
    </dsp:sp>
    <dsp:sp modelId="{1BE8E7D0-F932-49CF-A14B-762AF61EF40F}">
      <dsp:nvSpPr>
        <dsp:cNvPr id="0" name=""/>
        <dsp:cNvSpPr/>
      </dsp:nvSpPr>
      <dsp:spPr>
        <a:xfrm>
          <a:off x="6058151" y="1600380"/>
          <a:ext cx="2161043" cy="12966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LONG-TERM</a:t>
          </a:r>
        </a:p>
      </dsp:txBody>
      <dsp:txXfrm>
        <a:off x="6096128" y="1638357"/>
        <a:ext cx="2085089" cy="122067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D6F1E5-A825-482C-8C05-B05C49D7FA44}">
      <dsp:nvSpPr>
        <dsp:cNvPr id="0" name=""/>
        <dsp:cNvSpPr/>
      </dsp:nvSpPr>
      <dsp:spPr>
        <a:xfrm rot="5400000">
          <a:off x="5160919" y="-2088893"/>
          <a:ext cx="866098" cy="526491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Conditions</a:t>
          </a:r>
        </a:p>
        <a:p>
          <a:pPr marL="228600" lvl="1" indent="-228600" algn="l" defTabSz="889000">
            <a:lnSpc>
              <a:spcPct val="90000"/>
            </a:lnSpc>
            <a:spcBef>
              <a:spcPct val="0"/>
            </a:spcBef>
            <a:spcAft>
              <a:spcPct val="15000"/>
            </a:spcAft>
            <a:buChar char="•"/>
          </a:pPr>
          <a:r>
            <a:rPr lang="en-US" sz="2000" kern="1200" dirty="0"/>
            <a:t>Goals</a:t>
          </a:r>
        </a:p>
      </dsp:txBody>
      <dsp:txXfrm rot="-5400000">
        <a:off x="2961513" y="152792"/>
        <a:ext cx="5222633" cy="781540"/>
      </dsp:txXfrm>
    </dsp:sp>
    <dsp:sp modelId="{333A07E7-2179-4781-A502-03159216E7C4}">
      <dsp:nvSpPr>
        <dsp:cNvPr id="0" name=""/>
        <dsp:cNvSpPr/>
      </dsp:nvSpPr>
      <dsp:spPr>
        <a:xfrm>
          <a:off x="0" y="2250"/>
          <a:ext cx="2961513" cy="10826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87630" rIns="175260" bIns="87630" numCol="1" spcCol="1270" anchor="ctr" anchorCtr="0">
          <a:noAutofit/>
        </a:bodyPr>
        <a:lstStyle/>
        <a:p>
          <a:pPr marL="0" lvl="0" indent="0" algn="ctr" defTabSz="2044700">
            <a:lnSpc>
              <a:spcPct val="90000"/>
            </a:lnSpc>
            <a:spcBef>
              <a:spcPct val="0"/>
            </a:spcBef>
            <a:spcAft>
              <a:spcPct val="35000"/>
            </a:spcAft>
            <a:buNone/>
          </a:pPr>
          <a:r>
            <a:rPr lang="en-US" sz="4600" kern="1200" dirty="0"/>
            <a:t>Purpose</a:t>
          </a:r>
        </a:p>
      </dsp:txBody>
      <dsp:txXfrm>
        <a:off x="52849" y="55099"/>
        <a:ext cx="2855815" cy="976924"/>
      </dsp:txXfrm>
    </dsp:sp>
    <dsp:sp modelId="{F904C904-58A7-4996-ACFF-B17691A1BD92}">
      <dsp:nvSpPr>
        <dsp:cNvPr id="0" name=""/>
        <dsp:cNvSpPr/>
      </dsp:nvSpPr>
      <dsp:spPr>
        <a:xfrm rot="5400000">
          <a:off x="5160919" y="-952139"/>
          <a:ext cx="866098" cy="526491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Objectives and Activities</a:t>
          </a:r>
        </a:p>
        <a:p>
          <a:pPr marL="228600" lvl="1" indent="-228600" algn="l" defTabSz="889000">
            <a:lnSpc>
              <a:spcPct val="90000"/>
            </a:lnSpc>
            <a:spcBef>
              <a:spcPct val="0"/>
            </a:spcBef>
            <a:spcAft>
              <a:spcPct val="15000"/>
            </a:spcAft>
            <a:buChar char="•"/>
          </a:pPr>
          <a:r>
            <a:rPr lang="en-US" sz="2000" kern="1200" dirty="0"/>
            <a:t>Resources</a:t>
          </a:r>
        </a:p>
      </dsp:txBody>
      <dsp:txXfrm rot="-5400000">
        <a:off x="2961513" y="1289546"/>
        <a:ext cx="5222633" cy="781540"/>
      </dsp:txXfrm>
    </dsp:sp>
    <dsp:sp modelId="{C1BDC0B3-CE2E-4966-A1A8-C497C23E389F}">
      <dsp:nvSpPr>
        <dsp:cNvPr id="0" name=""/>
        <dsp:cNvSpPr/>
      </dsp:nvSpPr>
      <dsp:spPr>
        <a:xfrm>
          <a:off x="0" y="1139004"/>
          <a:ext cx="2961513" cy="10826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87630" rIns="175260" bIns="87630" numCol="1" spcCol="1270" anchor="ctr" anchorCtr="0">
          <a:noAutofit/>
        </a:bodyPr>
        <a:lstStyle/>
        <a:p>
          <a:pPr marL="0" lvl="0" indent="0" algn="ctr" defTabSz="2044700">
            <a:lnSpc>
              <a:spcPct val="90000"/>
            </a:lnSpc>
            <a:spcBef>
              <a:spcPct val="0"/>
            </a:spcBef>
            <a:spcAft>
              <a:spcPct val="35000"/>
            </a:spcAft>
            <a:buNone/>
          </a:pPr>
          <a:r>
            <a:rPr lang="en-US" sz="4600" kern="1200" dirty="0"/>
            <a:t>Activities</a:t>
          </a:r>
        </a:p>
      </dsp:txBody>
      <dsp:txXfrm>
        <a:off x="52849" y="1191853"/>
        <a:ext cx="2855815" cy="976924"/>
      </dsp:txXfrm>
    </dsp:sp>
    <dsp:sp modelId="{5D8E99B0-E72A-43E1-B26D-E293131CDF24}">
      <dsp:nvSpPr>
        <dsp:cNvPr id="0" name=""/>
        <dsp:cNvSpPr/>
      </dsp:nvSpPr>
      <dsp:spPr>
        <a:xfrm rot="5400000">
          <a:off x="5160919" y="184614"/>
          <a:ext cx="866098" cy="526491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Results</a:t>
          </a:r>
        </a:p>
        <a:p>
          <a:pPr marL="228600" lvl="1" indent="-228600" algn="l" defTabSz="889000">
            <a:lnSpc>
              <a:spcPct val="90000"/>
            </a:lnSpc>
            <a:spcBef>
              <a:spcPct val="0"/>
            </a:spcBef>
            <a:spcAft>
              <a:spcPct val="15000"/>
            </a:spcAft>
            <a:buChar char="•"/>
          </a:pPr>
          <a:r>
            <a:rPr lang="en-US" sz="2000" kern="1200" dirty="0"/>
            <a:t>Impact</a:t>
          </a:r>
        </a:p>
      </dsp:txBody>
      <dsp:txXfrm rot="-5400000">
        <a:off x="2961513" y="2426300"/>
        <a:ext cx="5222633" cy="781540"/>
      </dsp:txXfrm>
    </dsp:sp>
    <dsp:sp modelId="{96516FCD-B6D4-475B-860B-7E9D557BCA62}">
      <dsp:nvSpPr>
        <dsp:cNvPr id="0" name=""/>
        <dsp:cNvSpPr/>
      </dsp:nvSpPr>
      <dsp:spPr>
        <a:xfrm>
          <a:off x="0" y="2275759"/>
          <a:ext cx="2961513" cy="10826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87630" rIns="175260" bIns="87630" numCol="1" spcCol="1270" anchor="ctr" anchorCtr="0">
          <a:noAutofit/>
        </a:bodyPr>
        <a:lstStyle/>
        <a:p>
          <a:pPr marL="0" lvl="0" indent="0" algn="ctr" defTabSz="2044700">
            <a:lnSpc>
              <a:spcPct val="90000"/>
            </a:lnSpc>
            <a:spcBef>
              <a:spcPct val="0"/>
            </a:spcBef>
            <a:spcAft>
              <a:spcPct val="35000"/>
            </a:spcAft>
            <a:buNone/>
          </a:pPr>
          <a:r>
            <a:rPr lang="en-US" sz="4600" kern="1200" dirty="0"/>
            <a:t>Impact</a:t>
          </a:r>
        </a:p>
      </dsp:txBody>
      <dsp:txXfrm>
        <a:off x="52849" y="2328608"/>
        <a:ext cx="2855815" cy="976924"/>
      </dsp:txXfrm>
    </dsp:sp>
    <dsp:sp modelId="{D8538D30-E551-4EE5-913B-A2DC10FFC3A2}">
      <dsp:nvSpPr>
        <dsp:cNvPr id="0" name=""/>
        <dsp:cNvSpPr/>
      </dsp:nvSpPr>
      <dsp:spPr>
        <a:xfrm rot="5400000">
          <a:off x="5160919" y="1321368"/>
          <a:ext cx="866098" cy="526491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a:t>Mission and assets</a:t>
          </a:r>
        </a:p>
        <a:p>
          <a:pPr marL="228600" lvl="1" indent="-228600" algn="l" defTabSz="889000">
            <a:lnSpc>
              <a:spcPct val="90000"/>
            </a:lnSpc>
            <a:spcBef>
              <a:spcPct val="0"/>
            </a:spcBef>
            <a:spcAft>
              <a:spcPct val="15000"/>
            </a:spcAft>
            <a:buChar char="•"/>
          </a:pPr>
          <a:r>
            <a:rPr lang="en-US" sz="2000" kern="1200" dirty="0"/>
            <a:t>Challenges</a:t>
          </a:r>
        </a:p>
        <a:p>
          <a:pPr marL="171450" lvl="1" indent="-171450" algn="l" defTabSz="711200">
            <a:lnSpc>
              <a:spcPct val="90000"/>
            </a:lnSpc>
            <a:spcBef>
              <a:spcPct val="0"/>
            </a:spcBef>
            <a:spcAft>
              <a:spcPct val="15000"/>
            </a:spcAft>
            <a:buChar char="•"/>
          </a:pPr>
          <a:endParaRPr lang="en-US" sz="1600" kern="1200" dirty="0"/>
        </a:p>
      </dsp:txBody>
      <dsp:txXfrm rot="-5400000">
        <a:off x="2961513" y="3563054"/>
        <a:ext cx="5222633" cy="781540"/>
      </dsp:txXfrm>
    </dsp:sp>
    <dsp:sp modelId="{D30E82B0-4F9C-4054-8179-3A35A9E55B8D}">
      <dsp:nvSpPr>
        <dsp:cNvPr id="0" name=""/>
        <dsp:cNvSpPr/>
      </dsp:nvSpPr>
      <dsp:spPr>
        <a:xfrm>
          <a:off x="0" y="3412513"/>
          <a:ext cx="2961513" cy="10826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87630" rIns="175260" bIns="87630" numCol="1" spcCol="1270" anchor="ctr" anchorCtr="0">
          <a:noAutofit/>
        </a:bodyPr>
        <a:lstStyle/>
        <a:p>
          <a:pPr marL="0" lvl="0" indent="0" algn="ctr" defTabSz="2044700">
            <a:lnSpc>
              <a:spcPct val="90000"/>
            </a:lnSpc>
            <a:spcBef>
              <a:spcPct val="0"/>
            </a:spcBef>
            <a:spcAft>
              <a:spcPct val="35000"/>
            </a:spcAft>
            <a:buNone/>
          </a:pPr>
          <a:r>
            <a:rPr lang="en-US" sz="4600" kern="1200" dirty="0"/>
            <a:t>Capacity</a:t>
          </a:r>
        </a:p>
      </dsp:txBody>
      <dsp:txXfrm>
        <a:off x="52849" y="3465362"/>
        <a:ext cx="2855815" cy="97692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3696E-9FD6-48BF-9872-CE0BA1365CF0}" type="datetimeFigureOut">
              <a:rPr lang="en-US" smtClean="0"/>
              <a:t>7/3/2019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4C5643-348D-4721-844C-E2D24B1AB49E}" type="slidenum">
              <a:rPr lang="en-US" smtClean="0"/>
              <a:t>‹#›</a:t>
            </a:fld>
            <a:endParaRPr lang="en-US"/>
          </a:p>
        </p:txBody>
      </p:sp>
    </p:spTree>
    <p:extLst>
      <p:ext uri="{BB962C8B-B14F-4D97-AF65-F5344CB8AC3E}">
        <p14:creationId xmlns:p14="http://schemas.microsoft.com/office/powerpoint/2010/main" val="491051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4C5643-348D-4721-844C-E2D24B1AB49E}" type="slidenum">
              <a:rPr lang="en-US" smtClean="0"/>
              <a:t>13</a:t>
            </a:fld>
            <a:endParaRPr lang="en-US"/>
          </a:p>
        </p:txBody>
      </p:sp>
    </p:spTree>
    <p:extLst>
      <p:ext uri="{BB962C8B-B14F-4D97-AF65-F5344CB8AC3E}">
        <p14:creationId xmlns:p14="http://schemas.microsoft.com/office/powerpoint/2010/main" val="3456384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4C5643-348D-4721-844C-E2D24B1AB49E}" type="slidenum">
              <a:rPr lang="en-US" smtClean="0"/>
              <a:t>16</a:t>
            </a:fld>
            <a:endParaRPr lang="en-US"/>
          </a:p>
        </p:txBody>
      </p:sp>
    </p:spTree>
    <p:extLst>
      <p:ext uri="{BB962C8B-B14F-4D97-AF65-F5344CB8AC3E}">
        <p14:creationId xmlns:p14="http://schemas.microsoft.com/office/powerpoint/2010/main" val="4288258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0898" name="Group 2">
            <a:extLst>
              <a:ext uri="{FF2B5EF4-FFF2-40B4-BE49-F238E27FC236}">
                <a16:creationId xmlns:a16="http://schemas.microsoft.com/office/drawing/2014/main" id="{6543E27C-261B-42C7-91B0-2C9B00192DCB}"/>
              </a:ext>
            </a:extLst>
          </p:cNvPr>
          <p:cNvGrpSpPr>
            <a:grpSpLocks/>
          </p:cNvGrpSpPr>
          <p:nvPr/>
        </p:nvGrpSpPr>
        <p:grpSpPr bwMode="auto">
          <a:xfrm>
            <a:off x="0" y="0"/>
            <a:ext cx="9142413" cy="6856413"/>
            <a:chOff x="0" y="0"/>
            <a:chExt cx="5759" cy="4319"/>
          </a:xfrm>
        </p:grpSpPr>
        <p:sp>
          <p:nvSpPr>
            <p:cNvPr id="80899" name="Freeform 3">
              <a:extLst>
                <a:ext uri="{FF2B5EF4-FFF2-40B4-BE49-F238E27FC236}">
                  <a16:creationId xmlns:a16="http://schemas.microsoft.com/office/drawing/2014/main" id="{81644623-3C03-4A39-B9AC-8C123EAD047D}"/>
                </a:ext>
              </a:extLst>
            </p:cNvPr>
            <p:cNvSpPr>
              <a:spLocks/>
            </p:cNvSpPr>
            <p:nvPr/>
          </p:nvSpPr>
          <p:spPr bwMode="hidden">
            <a:xfrm>
              <a:off x="0" y="0"/>
              <a:ext cx="5758" cy="1043"/>
            </a:xfrm>
            <a:custGeom>
              <a:avLst/>
              <a:gdLst>
                <a:gd name="T0" fmla="*/ 5740 w 5740"/>
                <a:gd name="T1" fmla="*/ 1043 h 1043"/>
                <a:gd name="T2" fmla="*/ 0 w 5740"/>
                <a:gd name="T3" fmla="*/ 1043 h 1043"/>
                <a:gd name="T4" fmla="*/ 0 w 5740"/>
                <a:gd name="T5" fmla="*/ 0 h 1043"/>
                <a:gd name="T6" fmla="*/ 5740 w 5740"/>
                <a:gd name="T7" fmla="*/ 0 h 1043"/>
                <a:gd name="T8" fmla="*/ 5740 w 5740"/>
                <a:gd name="T9" fmla="*/ 1043 h 1043"/>
                <a:gd name="T10" fmla="*/ 5740 w 5740"/>
                <a:gd name="T11" fmla="*/ 1043 h 1043"/>
              </a:gdLst>
              <a:ahLst/>
              <a:cxnLst>
                <a:cxn ang="0">
                  <a:pos x="T0" y="T1"/>
                </a:cxn>
                <a:cxn ang="0">
                  <a:pos x="T2" y="T3"/>
                </a:cxn>
                <a:cxn ang="0">
                  <a:pos x="T4" y="T5"/>
                </a:cxn>
                <a:cxn ang="0">
                  <a:pos x="T6" y="T7"/>
                </a:cxn>
                <a:cxn ang="0">
                  <a:pos x="T8" y="T9"/>
                </a:cxn>
                <a:cxn ang="0">
                  <a:pos x="T10" y="T11"/>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0900" name="Group 4">
              <a:extLst>
                <a:ext uri="{FF2B5EF4-FFF2-40B4-BE49-F238E27FC236}">
                  <a16:creationId xmlns:a16="http://schemas.microsoft.com/office/drawing/2014/main" id="{2C67B3CA-7DBE-43D1-950E-1498B7956B80}"/>
                </a:ext>
              </a:extLst>
            </p:cNvPr>
            <p:cNvGrpSpPr>
              <a:grpSpLocks/>
            </p:cNvGrpSpPr>
            <p:nvPr userDrawn="1"/>
          </p:nvGrpSpPr>
          <p:grpSpPr bwMode="auto">
            <a:xfrm>
              <a:off x="0" y="0"/>
              <a:ext cx="5759" cy="4319"/>
              <a:chOff x="0" y="0"/>
              <a:chExt cx="5759" cy="4319"/>
            </a:xfrm>
          </p:grpSpPr>
          <p:sp>
            <p:nvSpPr>
              <p:cNvPr id="80901" name="Freeform 5">
                <a:extLst>
                  <a:ext uri="{FF2B5EF4-FFF2-40B4-BE49-F238E27FC236}">
                    <a16:creationId xmlns:a16="http://schemas.microsoft.com/office/drawing/2014/main" id="{7A886AF7-F132-43C3-9B60-3A15ADA9DEC0}"/>
                  </a:ext>
                </a:extLst>
              </p:cNvPr>
              <p:cNvSpPr>
                <a:spLocks/>
              </p:cNvSpPr>
              <p:nvPr/>
            </p:nvSpPr>
            <p:spPr bwMode="hidden">
              <a:xfrm>
                <a:off x="1" y="1040"/>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02" name="Freeform 6">
                <a:extLst>
                  <a:ext uri="{FF2B5EF4-FFF2-40B4-BE49-F238E27FC236}">
                    <a16:creationId xmlns:a16="http://schemas.microsoft.com/office/drawing/2014/main" id="{14755834-E539-4A3A-8E09-2B0E83633F23}"/>
                  </a:ext>
                </a:extLst>
              </p:cNvPr>
              <p:cNvSpPr>
                <a:spLocks/>
              </p:cNvSpPr>
              <p:nvPr/>
            </p:nvSpPr>
            <p:spPr bwMode="hidden">
              <a:xfrm>
                <a:off x="0" y="3988"/>
                <a:ext cx="5758" cy="42"/>
              </a:xfrm>
              <a:custGeom>
                <a:avLst/>
                <a:gdLst>
                  <a:gd name="T0" fmla="*/ 0 w 5740"/>
                  <a:gd name="T1" fmla="*/ 42 h 42"/>
                  <a:gd name="T2" fmla="*/ 5740 w 5740"/>
                  <a:gd name="T3" fmla="*/ 42 h 42"/>
                  <a:gd name="T4" fmla="*/ 5740 w 5740"/>
                  <a:gd name="T5" fmla="*/ 0 h 42"/>
                  <a:gd name="T6" fmla="*/ 0 w 5740"/>
                  <a:gd name="T7" fmla="*/ 0 h 42"/>
                  <a:gd name="T8" fmla="*/ 0 w 5740"/>
                  <a:gd name="T9" fmla="*/ 42 h 42"/>
                  <a:gd name="T10" fmla="*/ 0 w 5740"/>
                  <a:gd name="T11" fmla="*/ 42 h 42"/>
                </a:gdLst>
                <a:ahLst/>
                <a:cxnLst>
                  <a:cxn ang="0">
                    <a:pos x="T0" y="T1"/>
                  </a:cxn>
                  <a:cxn ang="0">
                    <a:pos x="T2" y="T3"/>
                  </a:cxn>
                  <a:cxn ang="0">
                    <a:pos x="T4" y="T5"/>
                  </a:cxn>
                  <a:cxn ang="0">
                    <a:pos x="T6" y="T7"/>
                  </a:cxn>
                  <a:cxn ang="0">
                    <a:pos x="T8" y="T9"/>
                  </a:cxn>
                  <a:cxn ang="0">
                    <a:pos x="T10" y="T11"/>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03" name="Freeform 7">
                <a:extLst>
                  <a:ext uri="{FF2B5EF4-FFF2-40B4-BE49-F238E27FC236}">
                    <a16:creationId xmlns:a16="http://schemas.microsoft.com/office/drawing/2014/main" id="{93B2C4C6-7436-44F6-8B6A-DB16F8D249D8}"/>
                  </a:ext>
                </a:extLst>
              </p:cNvPr>
              <p:cNvSpPr>
                <a:spLocks/>
              </p:cNvSpPr>
              <p:nvPr/>
            </p:nvSpPr>
            <p:spPr bwMode="hidden">
              <a:xfrm>
                <a:off x="0" y="3665"/>
                <a:ext cx="5758" cy="30"/>
              </a:xfrm>
              <a:custGeom>
                <a:avLst/>
                <a:gdLst>
                  <a:gd name="T0" fmla="*/ 0 w 5740"/>
                  <a:gd name="T1" fmla="*/ 30 h 30"/>
                  <a:gd name="T2" fmla="*/ 5740 w 5740"/>
                  <a:gd name="T3" fmla="*/ 30 h 30"/>
                  <a:gd name="T4" fmla="*/ 5740 w 5740"/>
                  <a:gd name="T5" fmla="*/ 0 h 30"/>
                  <a:gd name="T6" fmla="*/ 0 w 5740"/>
                  <a:gd name="T7" fmla="*/ 0 h 30"/>
                  <a:gd name="T8" fmla="*/ 0 w 5740"/>
                  <a:gd name="T9" fmla="*/ 30 h 30"/>
                  <a:gd name="T10" fmla="*/ 0 w 5740"/>
                  <a:gd name="T11" fmla="*/ 30 h 30"/>
                </a:gdLst>
                <a:ahLst/>
                <a:cxnLst>
                  <a:cxn ang="0">
                    <a:pos x="T0" y="T1"/>
                  </a:cxn>
                  <a:cxn ang="0">
                    <a:pos x="T2" y="T3"/>
                  </a:cxn>
                  <a:cxn ang="0">
                    <a:pos x="T4" y="T5"/>
                  </a:cxn>
                  <a:cxn ang="0">
                    <a:pos x="T6" y="T7"/>
                  </a:cxn>
                  <a:cxn ang="0">
                    <a:pos x="T8" y="T9"/>
                  </a:cxn>
                  <a:cxn ang="0">
                    <a:pos x="T10" y="T11"/>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04" name="Freeform 8">
                <a:extLst>
                  <a:ext uri="{FF2B5EF4-FFF2-40B4-BE49-F238E27FC236}">
                    <a16:creationId xmlns:a16="http://schemas.microsoft.com/office/drawing/2014/main" id="{F4636732-74B1-45DD-B2ED-CF4E33F8B5D6}"/>
                  </a:ext>
                </a:extLst>
              </p:cNvPr>
              <p:cNvSpPr>
                <a:spLocks/>
              </p:cNvSpPr>
              <p:nvPr/>
            </p:nvSpPr>
            <p:spPr bwMode="hidden">
              <a:xfrm>
                <a:off x="0" y="3364"/>
                <a:ext cx="5758" cy="30"/>
              </a:xfrm>
              <a:custGeom>
                <a:avLst/>
                <a:gdLst>
                  <a:gd name="T0" fmla="*/ 0 w 5740"/>
                  <a:gd name="T1" fmla="*/ 30 h 30"/>
                  <a:gd name="T2" fmla="*/ 5740 w 5740"/>
                  <a:gd name="T3" fmla="*/ 30 h 30"/>
                  <a:gd name="T4" fmla="*/ 5740 w 5740"/>
                  <a:gd name="T5" fmla="*/ 0 h 30"/>
                  <a:gd name="T6" fmla="*/ 0 w 5740"/>
                  <a:gd name="T7" fmla="*/ 0 h 30"/>
                  <a:gd name="T8" fmla="*/ 0 w 5740"/>
                  <a:gd name="T9" fmla="*/ 30 h 30"/>
                  <a:gd name="T10" fmla="*/ 0 w 5740"/>
                  <a:gd name="T11" fmla="*/ 30 h 30"/>
                </a:gdLst>
                <a:ahLst/>
                <a:cxnLst>
                  <a:cxn ang="0">
                    <a:pos x="T0" y="T1"/>
                  </a:cxn>
                  <a:cxn ang="0">
                    <a:pos x="T2" y="T3"/>
                  </a:cxn>
                  <a:cxn ang="0">
                    <a:pos x="T4" y="T5"/>
                  </a:cxn>
                  <a:cxn ang="0">
                    <a:pos x="T6" y="T7"/>
                  </a:cxn>
                  <a:cxn ang="0">
                    <a:pos x="T8" y="T9"/>
                  </a:cxn>
                  <a:cxn ang="0">
                    <a:pos x="T10" y="T11"/>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05" name="Freeform 9">
                <a:extLst>
                  <a:ext uri="{FF2B5EF4-FFF2-40B4-BE49-F238E27FC236}">
                    <a16:creationId xmlns:a16="http://schemas.microsoft.com/office/drawing/2014/main" id="{DF3EAC95-C74A-4A64-A089-EF854C2FE2C4}"/>
                  </a:ext>
                </a:extLst>
              </p:cNvPr>
              <p:cNvSpPr>
                <a:spLocks/>
              </p:cNvSpPr>
              <p:nvPr/>
            </p:nvSpPr>
            <p:spPr bwMode="hidden">
              <a:xfrm>
                <a:off x="0" y="3105"/>
                <a:ext cx="5758" cy="31"/>
              </a:xfrm>
              <a:custGeom>
                <a:avLst/>
                <a:gdLst>
                  <a:gd name="T0" fmla="*/ 0 w 5740"/>
                  <a:gd name="T1" fmla="*/ 30 h 30"/>
                  <a:gd name="T2" fmla="*/ 5740 w 5740"/>
                  <a:gd name="T3" fmla="*/ 30 h 30"/>
                  <a:gd name="T4" fmla="*/ 5740 w 5740"/>
                  <a:gd name="T5" fmla="*/ 0 h 30"/>
                  <a:gd name="T6" fmla="*/ 0 w 5740"/>
                  <a:gd name="T7" fmla="*/ 0 h 30"/>
                  <a:gd name="T8" fmla="*/ 0 w 5740"/>
                  <a:gd name="T9" fmla="*/ 30 h 30"/>
                  <a:gd name="T10" fmla="*/ 0 w 5740"/>
                  <a:gd name="T11" fmla="*/ 30 h 30"/>
                </a:gdLst>
                <a:ahLst/>
                <a:cxnLst>
                  <a:cxn ang="0">
                    <a:pos x="T0" y="T1"/>
                  </a:cxn>
                  <a:cxn ang="0">
                    <a:pos x="T2" y="T3"/>
                  </a:cxn>
                  <a:cxn ang="0">
                    <a:pos x="T4" y="T5"/>
                  </a:cxn>
                  <a:cxn ang="0">
                    <a:pos x="T6" y="T7"/>
                  </a:cxn>
                  <a:cxn ang="0">
                    <a:pos x="T8" y="T9"/>
                  </a:cxn>
                  <a:cxn ang="0">
                    <a:pos x="T10" y="T11"/>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06" name="Freeform 10">
                <a:extLst>
                  <a:ext uri="{FF2B5EF4-FFF2-40B4-BE49-F238E27FC236}">
                    <a16:creationId xmlns:a16="http://schemas.microsoft.com/office/drawing/2014/main" id="{0ABEEE9F-AF3F-443C-8A6D-8F031CE205C3}"/>
                  </a:ext>
                </a:extLst>
              </p:cNvPr>
              <p:cNvSpPr>
                <a:spLocks/>
              </p:cNvSpPr>
              <p:nvPr/>
            </p:nvSpPr>
            <p:spPr bwMode="hidden">
              <a:xfrm>
                <a:off x="0" y="2859"/>
                <a:ext cx="5758" cy="36"/>
              </a:xfrm>
              <a:custGeom>
                <a:avLst/>
                <a:gdLst>
                  <a:gd name="T0" fmla="*/ 5740 w 5740"/>
                  <a:gd name="T1" fmla="*/ 0 h 36"/>
                  <a:gd name="T2" fmla="*/ 0 w 5740"/>
                  <a:gd name="T3" fmla="*/ 0 h 36"/>
                  <a:gd name="T4" fmla="*/ 0 w 5740"/>
                  <a:gd name="T5" fmla="*/ 36 h 36"/>
                  <a:gd name="T6" fmla="*/ 5740 w 5740"/>
                  <a:gd name="T7" fmla="*/ 36 h 36"/>
                  <a:gd name="T8" fmla="*/ 5740 w 5740"/>
                  <a:gd name="T9" fmla="*/ 0 h 36"/>
                  <a:gd name="T10" fmla="*/ 5740 w 5740"/>
                  <a:gd name="T11" fmla="*/ 0 h 36"/>
                </a:gdLst>
                <a:ahLst/>
                <a:cxnLst>
                  <a:cxn ang="0">
                    <a:pos x="T0" y="T1"/>
                  </a:cxn>
                  <a:cxn ang="0">
                    <a:pos x="T2" y="T3"/>
                  </a:cxn>
                  <a:cxn ang="0">
                    <a:pos x="T4" y="T5"/>
                  </a:cxn>
                  <a:cxn ang="0">
                    <a:pos x="T6" y="T7"/>
                  </a:cxn>
                  <a:cxn ang="0">
                    <a:pos x="T8" y="T9"/>
                  </a:cxn>
                  <a:cxn ang="0">
                    <a:pos x="T10" y="T11"/>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07" name="Freeform 11">
                <a:extLst>
                  <a:ext uri="{FF2B5EF4-FFF2-40B4-BE49-F238E27FC236}">
                    <a16:creationId xmlns:a16="http://schemas.microsoft.com/office/drawing/2014/main" id="{2E93F1B4-7115-46B0-A309-761A7E3CA3F0}"/>
                  </a:ext>
                </a:extLst>
              </p:cNvPr>
              <p:cNvSpPr>
                <a:spLocks/>
              </p:cNvSpPr>
              <p:nvPr/>
            </p:nvSpPr>
            <p:spPr bwMode="hidden">
              <a:xfrm>
                <a:off x="0" y="2644"/>
                <a:ext cx="5758" cy="30"/>
              </a:xfrm>
              <a:custGeom>
                <a:avLst/>
                <a:gdLst>
                  <a:gd name="T0" fmla="*/ 5740 w 5740"/>
                  <a:gd name="T1" fmla="*/ 0 h 30"/>
                  <a:gd name="T2" fmla="*/ 0 w 5740"/>
                  <a:gd name="T3" fmla="*/ 0 h 30"/>
                  <a:gd name="T4" fmla="*/ 0 w 5740"/>
                  <a:gd name="T5" fmla="*/ 30 h 30"/>
                  <a:gd name="T6" fmla="*/ 5740 w 5740"/>
                  <a:gd name="T7" fmla="*/ 30 h 30"/>
                  <a:gd name="T8" fmla="*/ 5740 w 5740"/>
                  <a:gd name="T9" fmla="*/ 0 h 30"/>
                  <a:gd name="T10" fmla="*/ 5740 w 5740"/>
                  <a:gd name="T11" fmla="*/ 0 h 30"/>
                </a:gdLst>
                <a:ahLst/>
                <a:cxnLst>
                  <a:cxn ang="0">
                    <a:pos x="T0" y="T1"/>
                  </a:cxn>
                  <a:cxn ang="0">
                    <a:pos x="T2" y="T3"/>
                  </a:cxn>
                  <a:cxn ang="0">
                    <a:pos x="T4" y="T5"/>
                  </a:cxn>
                  <a:cxn ang="0">
                    <a:pos x="T6" y="T7"/>
                  </a:cxn>
                  <a:cxn ang="0">
                    <a:pos x="T8" y="T9"/>
                  </a:cxn>
                  <a:cxn ang="0">
                    <a:pos x="T10" y="T11"/>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08" name="Freeform 12">
                <a:extLst>
                  <a:ext uri="{FF2B5EF4-FFF2-40B4-BE49-F238E27FC236}">
                    <a16:creationId xmlns:a16="http://schemas.microsoft.com/office/drawing/2014/main" id="{30AA99B7-F1CA-4BF4-8541-3EEA4AF34F17}"/>
                  </a:ext>
                </a:extLst>
              </p:cNvPr>
              <p:cNvSpPr>
                <a:spLocks/>
              </p:cNvSpPr>
              <p:nvPr/>
            </p:nvSpPr>
            <p:spPr bwMode="hidden">
              <a:xfrm>
                <a:off x="0" y="2433"/>
                <a:ext cx="5758" cy="36"/>
              </a:xfrm>
              <a:custGeom>
                <a:avLst/>
                <a:gdLst>
                  <a:gd name="T0" fmla="*/ 5740 w 5740"/>
                  <a:gd name="T1" fmla="*/ 0 h 36"/>
                  <a:gd name="T2" fmla="*/ 0 w 5740"/>
                  <a:gd name="T3" fmla="*/ 0 h 36"/>
                  <a:gd name="T4" fmla="*/ 0 w 5740"/>
                  <a:gd name="T5" fmla="*/ 36 h 36"/>
                  <a:gd name="T6" fmla="*/ 5740 w 5740"/>
                  <a:gd name="T7" fmla="*/ 36 h 36"/>
                  <a:gd name="T8" fmla="*/ 5740 w 5740"/>
                  <a:gd name="T9" fmla="*/ 0 h 36"/>
                  <a:gd name="T10" fmla="*/ 5740 w 5740"/>
                  <a:gd name="T11" fmla="*/ 0 h 36"/>
                </a:gdLst>
                <a:ahLst/>
                <a:cxnLst>
                  <a:cxn ang="0">
                    <a:pos x="T0" y="T1"/>
                  </a:cxn>
                  <a:cxn ang="0">
                    <a:pos x="T2" y="T3"/>
                  </a:cxn>
                  <a:cxn ang="0">
                    <a:pos x="T4" y="T5"/>
                  </a:cxn>
                  <a:cxn ang="0">
                    <a:pos x="T6" y="T7"/>
                  </a:cxn>
                  <a:cxn ang="0">
                    <a:pos x="T8" y="T9"/>
                  </a:cxn>
                  <a:cxn ang="0">
                    <a:pos x="T10" y="T11"/>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09" name="Freeform 13">
                <a:extLst>
                  <a:ext uri="{FF2B5EF4-FFF2-40B4-BE49-F238E27FC236}">
                    <a16:creationId xmlns:a16="http://schemas.microsoft.com/office/drawing/2014/main" id="{E5026F2C-5C20-43F9-806B-4925D5F61223}"/>
                  </a:ext>
                </a:extLst>
              </p:cNvPr>
              <p:cNvSpPr>
                <a:spLocks/>
              </p:cNvSpPr>
              <p:nvPr/>
            </p:nvSpPr>
            <p:spPr bwMode="hidden">
              <a:xfrm>
                <a:off x="0" y="2259"/>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0" name="Freeform 14">
                <a:extLst>
                  <a:ext uri="{FF2B5EF4-FFF2-40B4-BE49-F238E27FC236}">
                    <a16:creationId xmlns:a16="http://schemas.microsoft.com/office/drawing/2014/main" id="{1ED511A8-812F-436E-8460-41BD575A0A99}"/>
                  </a:ext>
                </a:extLst>
              </p:cNvPr>
              <p:cNvSpPr>
                <a:spLocks/>
              </p:cNvSpPr>
              <p:nvPr/>
            </p:nvSpPr>
            <p:spPr bwMode="hidden">
              <a:xfrm>
                <a:off x="0" y="2090"/>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1" name="Freeform 15">
                <a:extLst>
                  <a:ext uri="{FF2B5EF4-FFF2-40B4-BE49-F238E27FC236}">
                    <a16:creationId xmlns:a16="http://schemas.microsoft.com/office/drawing/2014/main" id="{872C7D87-BC82-4DB0-AE93-86541121CBB9}"/>
                  </a:ext>
                </a:extLst>
              </p:cNvPr>
              <p:cNvSpPr>
                <a:spLocks/>
              </p:cNvSpPr>
              <p:nvPr/>
            </p:nvSpPr>
            <p:spPr bwMode="hidden">
              <a:xfrm>
                <a:off x="0" y="1928"/>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2" name="Freeform 16">
                <a:extLst>
                  <a:ext uri="{FF2B5EF4-FFF2-40B4-BE49-F238E27FC236}">
                    <a16:creationId xmlns:a16="http://schemas.microsoft.com/office/drawing/2014/main" id="{DF12EDA6-5EDD-4EF8-BE48-8C2A847C6E5B}"/>
                  </a:ext>
                </a:extLst>
              </p:cNvPr>
              <p:cNvSpPr>
                <a:spLocks/>
              </p:cNvSpPr>
              <p:nvPr/>
            </p:nvSpPr>
            <p:spPr bwMode="hidden">
              <a:xfrm>
                <a:off x="0" y="1645"/>
                <a:ext cx="5758" cy="12"/>
              </a:xfrm>
              <a:custGeom>
                <a:avLst/>
                <a:gdLst>
                  <a:gd name="T0" fmla="*/ 5740 w 5740"/>
                  <a:gd name="T1" fmla="*/ 0 h 12"/>
                  <a:gd name="T2" fmla="*/ 0 w 5740"/>
                  <a:gd name="T3" fmla="*/ 0 h 12"/>
                  <a:gd name="T4" fmla="*/ 0 w 5740"/>
                  <a:gd name="T5" fmla="*/ 12 h 12"/>
                  <a:gd name="T6" fmla="*/ 5740 w 5740"/>
                  <a:gd name="T7" fmla="*/ 12 h 12"/>
                  <a:gd name="T8" fmla="*/ 5740 w 5740"/>
                  <a:gd name="T9" fmla="*/ 0 h 12"/>
                  <a:gd name="T10" fmla="*/ 5740 w 5740"/>
                  <a:gd name="T11" fmla="*/ 0 h 12"/>
                </a:gdLst>
                <a:ahLst/>
                <a:cxnLst>
                  <a:cxn ang="0">
                    <a:pos x="T0" y="T1"/>
                  </a:cxn>
                  <a:cxn ang="0">
                    <a:pos x="T2" y="T3"/>
                  </a:cxn>
                  <a:cxn ang="0">
                    <a:pos x="T4" y="T5"/>
                  </a:cxn>
                  <a:cxn ang="0">
                    <a:pos x="T6" y="T7"/>
                  </a:cxn>
                  <a:cxn ang="0">
                    <a:pos x="T8" y="T9"/>
                  </a:cxn>
                  <a:cxn ang="0">
                    <a:pos x="T10" y="T11"/>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3" name="Freeform 17">
                <a:extLst>
                  <a:ext uri="{FF2B5EF4-FFF2-40B4-BE49-F238E27FC236}">
                    <a16:creationId xmlns:a16="http://schemas.microsoft.com/office/drawing/2014/main" id="{226EF0FC-FEEF-4605-B719-349BB1600349}"/>
                  </a:ext>
                </a:extLst>
              </p:cNvPr>
              <p:cNvSpPr>
                <a:spLocks/>
              </p:cNvSpPr>
              <p:nvPr/>
            </p:nvSpPr>
            <p:spPr bwMode="hidden">
              <a:xfrm>
                <a:off x="0" y="1778"/>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4" name="Freeform 18">
                <a:extLst>
                  <a:ext uri="{FF2B5EF4-FFF2-40B4-BE49-F238E27FC236}">
                    <a16:creationId xmlns:a16="http://schemas.microsoft.com/office/drawing/2014/main" id="{8C25BA26-AF3E-48C5-AA61-347979FE4C39}"/>
                  </a:ext>
                </a:extLst>
              </p:cNvPr>
              <p:cNvSpPr>
                <a:spLocks/>
              </p:cNvSpPr>
              <p:nvPr/>
            </p:nvSpPr>
            <p:spPr bwMode="hidden">
              <a:xfrm>
                <a:off x="0" y="1520"/>
                <a:ext cx="5758" cy="12"/>
              </a:xfrm>
              <a:custGeom>
                <a:avLst/>
                <a:gdLst>
                  <a:gd name="T0" fmla="*/ 5740 w 5740"/>
                  <a:gd name="T1" fmla="*/ 0 h 12"/>
                  <a:gd name="T2" fmla="*/ 0 w 5740"/>
                  <a:gd name="T3" fmla="*/ 0 h 12"/>
                  <a:gd name="T4" fmla="*/ 0 w 5740"/>
                  <a:gd name="T5" fmla="*/ 12 h 12"/>
                  <a:gd name="T6" fmla="*/ 5740 w 5740"/>
                  <a:gd name="T7" fmla="*/ 12 h 12"/>
                  <a:gd name="T8" fmla="*/ 5740 w 5740"/>
                  <a:gd name="T9" fmla="*/ 0 h 12"/>
                  <a:gd name="T10" fmla="*/ 5740 w 5740"/>
                  <a:gd name="T11" fmla="*/ 0 h 12"/>
                </a:gdLst>
                <a:ahLst/>
                <a:cxnLst>
                  <a:cxn ang="0">
                    <a:pos x="T0" y="T1"/>
                  </a:cxn>
                  <a:cxn ang="0">
                    <a:pos x="T2" y="T3"/>
                  </a:cxn>
                  <a:cxn ang="0">
                    <a:pos x="T4" y="T5"/>
                  </a:cxn>
                  <a:cxn ang="0">
                    <a:pos x="T6" y="T7"/>
                  </a:cxn>
                  <a:cxn ang="0">
                    <a:pos x="T8" y="T9"/>
                  </a:cxn>
                  <a:cxn ang="0">
                    <a:pos x="T10" y="T11"/>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5" name="Freeform 19">
                <a:extLst>
                  <a:ext uri="{FF2B5EF4-FFF2-40B4-BE49-F238E27FC236}">
                    <a16:creationId xmlns:a16="http://schemas.microsoft.com/office/drawing/2014/main" id="{C732B5B6-4CBD-475B-AACF-6B1BA5D12D9A}"/>
                  </a:ext>
                </a:extLst>
              </p:cNvPr>
              <p:cNvSpPr>
                <a:spLocks/>
              </p:cNvSpPr>
              <p:nvPr/>
            </p:nvSpPr>
            <p:spPr bwMode="hidden">
              <a:xfrm>
                <a:off x="0" y="1394"/>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6" name="Freeform 20">
                <a:extLst>
                  <a:ext uri="{FF2B5EF4-FFF2-40B4-BE49-F238E27FC236}">
                    <a16:creationId xmlns:a16="http://schemas.microsoft.com/office/drawing/2014/main" id="{FA25D441-DBFC-47CD-A04E-E356308D1B2D}"/>
                  </a:ext>
                </a:extLst>
              </p:cNvPr>
              <p:cNvSpPr>
                <a:spLocks/>
              </p:cNvSpPr>
              <p:nvPr/>
            </p:nvSpPr>
            <p:spPr bwMode="hidden">
              <a:xfrm>
                <a:off x="0" y="1280"/>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7" name="Freeform 21">
                <a:extLst>
                  <a:ext uri="{FF2B5EF4-FFF2-40B4-BE49-F238E27FC236}">
                    <a16:creationId xmlns:a16="http://schemas.microsoft.com/office/drawing/2014/main" id="{0235F93B-EE7C-48FC-BA91-E1E6974E4F04}"/>
                  </a:ext>
                </a:extLst>
              </p:cNvPr>
              <p:cNvSpPr>
                <a:spLocks/>
              </p:cNvSpPr>
              <p:nvPr/>
            </p:nvSpPr>
            <p:spPr bwMode="hidden">
              <a:xfrm>
                <a:off x="0" y="1177"/>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8" name="Freeform 22">
                <a:extLst>
                  <a:ext uri="{FF2B5EF4-FFF2-40B4-BE49-F238E27FC236}">
                    <a16:creationId xmlns:a16="http://schemas.microsoft.com/office/drawing/2014/main" id="{A4FC358F-0422-446A-B824-A3A70BBDDC0A}"/>
                  </a:ext>
                </a:extLst>
              </p:cNvPr>
              <p:cNvSpPr>
                <a:spLocks/>
              </p:cNvSpPr>
              <p:nvPr/>
            </p:nvSpPr>
            <p:spPr bwMode="hidden">
              <a:xfrm>
                <a:off x="0" y="24"/>
                <a:ext cx="5758" cy="30"/>
              </a:xfrm>
              <a:custGeom>
                <a:avLst/>
                <a:gdLst>
                  <a:gd name="T0" fmla="*/ 5740 w 5740"/>
                  <a:gd name="T1" fmla="*/ 0 h 30"/>
                  <a:gd name="T2" fmla="*/ 0 w 5740"/>
                  <a:gd name="T3" fmla="*/ 0 h 30"/>
                  <a:gd name="T4" fmla="*/ 0 w 5740"/>
                  <a:gd name="T5" fmla="*/ 30 h 30"/>
                  <a:gd name="T6" fmla="*/ 5740 w 5740"/>
                  <a:gd name="T7" fmla="*/ 30 h 30"/>
                  <a:gd name="T8" fmla="*/ 5740 w 5740"/>
                  <a:gd name="T9" fmla="*/ 0 h 30"/>
                  <a:gd name="T10" fmla="*/ 5740 w 5740"/>
                  <a:gd name="T11" fmla="*/ 0 h 30"/>
                </a:gdLst>
                <a:ahLst/>
                <a:cxnLst>
                  <a:cxn ang="0">
                    <a:pos x="T0" y="T1"/>
                  </a:cxn>
                  <a:cxn ang="0">
                    <a:pos x="T2" y="T3"/>
                  </a:cxn>
                  <a:cxn ang="0">
                    <a:pos x="T4" y="T5"/>
                  </a:cxn>
                  <a:cxn ang="0">
                    <a:pos x="T6" y="T7"/>
                  </a:cxn>
                  <a:cxn ang="0">
                    <a:pos x="T8" y="T9"/>
                  </a:cxn>
                  <a:cxn ang="0">
                    <a:pos x="T10" y="T11"/>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19" name="Freeform 23">
                <a:extLst>
                  <a:ext uri="{FF2B5EF4-FFF2-40B4-BE49-F238E27FC236}">
                    <a16:creationId xmlns:a16="http://schemas.microsoft.com/office/drawing/2014/main" id="{14F349FC-319C-4BC7-861D-895DBE75208B}"/>
                  </a:ext>
                </a:extLst>
              </p:cNvPr>
              <p:cNvSpPr>
                <a:spLocks/>
              </p:cNvSpPr>
              <p:nvPr/>
            </p:nvSpPr>
            <p:spPr bwMode="hidden">
              <a:xfrm>
                <a:off x="0" y="186"/>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20" name="Freeform 24">
                <a:extLst>
                  <a:ext uri="{FF2B5EF4-FFF2-40B4-BE49-F238E27FC236}">
                    <a16:creationId xmlns:a16="http://schemas.microsoft.com/office/drawing/2014/main" id="{2B8C6BBA-FCBE-4EEB-8E29-AD594091A3C8}"/>
                  </a:ext>
                </a:extLst>
              </p:cNvPr>
              <p:cNvSpPr>
                <a:spLocks/>
              </p:cNvSpPr>
              <p:nvPr/>
            </p:nvSpPr>
            <p:spPr bwMode="hidden">
              <a:xfrm>
                <a:off x="0" y="475"/>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21" name="Freeform 25">
                <a:extLst>
                  <a:ext uri="{FF2B5EF4-FFF2-40B4-BE49-F238E27FC236}">
                    <a16:creationId xmlns:a16="http://schemas.microsoft.com/office/drawing/2014/main" id="{0CE4403B-3662-4311-BEF6-C5569D1DC627}"/>
                  </a:ext>
                </a:extLst>
              </p:cNvPr>
              <p:cNvSpPr>
                <a:spLocks/>
              </p:cNvSpPr>
              <p:nvPr/>
            </p:nvSpPr>
            <p:spPr bwMode="hidden">
              <a:xfrm>
                <a:off x="0" y="337"/>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22" name="Freeform 26">
                <a:extLst>
                  <a:ext uri="{FF2B5EF4-FFF2-40B4-BE49-F238E27FC236}">
                    <a16:creationId xmlns:a16="http://schemas.microsoft.com/office/drawing/2014/main" id="{705D88D5-A982-482A-B67A-9C37F9CE4DB3}"/>
                  </a:ext>
                </a:extLst>
              </p:cNvPr>
              <p:cNvSpPr>
                <a:spLocks/>
              </p:cNvSpPr>
              <p:nvPr/>
            </p:nvSpPr>
            <p:spPr bwMode="hidden">
              <a:xfrm>
                <a:off x="0" y="600"/>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23" name="Freeform 27">
                <a:extLst>
                  <a:ext uri="{FF2B5EF4-FFF2-40B4-BE49-F238E27FC236}">
                    <a16:creationId xmlns:a16="http://schemas.microsoft.com/office/drawing/2014/main" id="{78506217-5D73-4109-A061-37FBE0A1533A}"/>
                  </a:ext>
                </a:extLst>
              </p:cNvPr>
              <p:cNvSpPr>
                <a:spLocks/>
              </p:cNvSpPr>
              <p:nvPr/>
            </p:nvSpPr>
            <p:spPr bwMode="hidden">
              <a:xfrm>
                <a:off x="0" y="727"/>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24" name="Freeform 28">
                <a:extLst>
                  <a:ext uri="{FF2B5EF4-FFF2-40B4-BE49-F238E27FC236}">
                    <a16:creationId xmlns:a16="http://schemas.microsoft.com/office/drawing/2014/main" id="{C01DB50A-32EB-4993-B59C-EB580E8D9B16}"/>
                  </a:ext>
                </a:extLst>
              </p:cNvPr>
              <p:cNvSpPr>
                <a:spLocks/>
              </p:cNvSpPr>
              <p:nvPr/>
            </p:nvSpPr>
            <p:spPr bwMode="hidden">
              <a:xfrm>
                <a:off x="0" y="841"/>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25" name="Freeform 29">
                <a:extLst>
                  <a:ext uri="{FF2B5EF4-FFF2-40B4-BE49-F238E27FC236}">
                    <a16:creationId xmlns:a16="http://schemas.microsoft.com/office/drawing/2014/main" id="{816B12CC-9BAB-4E15-B061-EDDA2E8119FA}"/>
                  </a:ext>
                </a:extLst>
              </p:cNvPr>
              <p:cNvSpPr>
                <a:spLocks/>
              </p:cNvSpPr>
              <p:nvPr/>
            </p:nvSpPr>
            <p:spPr bwMode="hidden">
              <a:xfrm>
                <a:off x="0" y="943"/>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80926" name="Group 30">
                <a:extLst>
                  <a:ext uri="{FF2B5EF4-FFF2-40B4-BE49-F238E27FC236}">
                    <a16:creationId xmlns:a16="http://schemas.microsoft.com/office/drawing/2014/main" id="{4DE4920A-1582-47DE-8CF0-2960DA9B5E6D}"/>
                  </a:ext>
                </a:extLst>
              </p:cNvPr>
              <p:cNvGrpSpPr>
                <a:grpSpLocks/>
              </p:cNvGrpSpPr>
              <p:nvPr/>
            </p:nvGrpSpPr>
            <p:grpSpPr bwMode="auto">
              <a:xfrm>
                <a:off x="0" y="0"/>
                <a:ext cx="5758" cy="1045"/>
                <a:chOff x="0" y="0"/>
                <a:chExt cx="5758" cy="1045"/>
              </a:xfrm>
            </p:grpSpPr>
            <p:sp>
              <p:nvSpPr>
                <p:cNvPr id="80927" name="Freeform 31">
                  <a:extLst>
                    <a:ext uri="{FF2B5EF4-FFF2-40B4-BE49-F238E27FC236}">
                      <a16:creationId xmlns:a16="http://schemas.microsoft.com/office/drawing/2014/main" id="{B4A4ED57-618D-488F-AC81-2BFB5B18E6B1}"/>
                    </a:ext>
                  </a:extLst>
                </p:cNvPr>
                <p:cNvSpPr>
                  <a:spLocks/>
                </p:cNvSpPr>
                <p:nvPr/>
              </p:nvSpPr>
              <p:spPr bwMode="hidden">
                <a:xfrm>
                  <a:off x="2849" y="0"/>
                  <a:ext cx="42" cy="1045"/>
                </a:xfrm>
                <a:custGeom>
                  <a:avLst/>
                  <a:gdLst>
                    <a:gd name="T0" fmla="*/ 18 w 42"/>
                    <a:gd name="T1" fmla="*/ 1043 h 1043"/>
                    <a:gd name="T2" fmla="*/ 42 w 42"/>
                    <a:gd name="T3" fmla="*/ 1043 h 1043"/>
                    <a:gd name="T4" fmla="*/ 42 w 42"/>
                    <a:gd name="T5" fmla="*/ 0 h 1043"/>
                    <a:gd name="T6" fmla="*/ 0 w 42"/>
                    <a:gd name="T7" fmla="*/ 0 h 1043"/>
                    <a:gd name="T8" fmla="*/ 0 w 42"/>
                    <a:gd name="T9" fmla="*/ 1043 h 1043"/>
                    <a:gd name="T10" fmla="*/ 18 w 42"/>
                    <a:gd name="T11" fmla="*/ 1043 h 1043"/>
                    <a:gd name="T12" fmla="*/ 18 w 42"/>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28" name="Freeform 32">
                  <a:extLst>
                    <a:ext uri="{FF2B5EF4-FFF2-40B4-BE49-F238E27FC236}">
                      <a16:creationId xmlns:a16="http://schemas.microsoft.com/office/drawing/2014/main" id="{59F2C124-9CCA-4A07-9141-729036A92C3C}"/>
                    </a:ext>
                  </a:extLst>
                </p:cNvPr>
                <p:cNvSpPr>
                  <a:spLocks/>
                </p:cNvSpPr>
                <p:nvPr/>
              </p:nvSpPr>
              <p:spPr bwMode="hidden">
                <a:xfrm>
                  <a:off x="2400" y="0"/>
                  <a:ext cx="155" cy="1045"/>
                </a:xfrm>
                <a:custGeom>
                  <a:avLst/>
                  <a:gdLst>
                    <a:gd name="T0" fmla="*/ 131 w 155"/>
                    <a:gd name="T1" fmla="*/ 1043 h 1043"/>
                    <a:gd name="T2" fmla="*/ 155 w 155"/>
                    <a:gd name="T3" fmla="*/ 1043 h 1043"/>
                    <a:gd name="T4" fmla="*/ 42 w 155"/>
                    <a:gd name="T5" fmla="*/ 0 h 1043"/>
                    <a:gd name="T6" fmla="*/ 0 w 155"/>
                    <a:gd name="T7" fmla="*/ 0 h 1043"/>
                    <a:gd name="T8" fmla="*/ 113 w 155"/>
                    <a:gd name="T9" fmla="*/ 1043 h 1043"/>
                    <a:gd name="T10" fmla="*/ 131 w 155"/>
                    <a:gd name="T11" fmla="*/ 1043 h 1043"/>
                    <a:gd name="T12" fmla="*/ 131 w 155"/>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29" name="Freeform 33">
                  <a:extLst>
                    <a:ext uri="{FF2B5EF4-FFF2-40B4-BE49-F238E27FC236}">
                      <a16:creationId xmlns:a16="http://schemas.microsoft.com/office/drawing/2014/main" id="{948C2AAD-C959-408B-B475-9163BC69AD1E}"/>
                    </a:ext>
                  </a:extLst>
                </p:cNvPr>
                <p:cNvSpPr>
                  <a:spLocks/>
                </p:cNvSpPr>
                <p:nvPr/>
              </p:nvSpPr>
              <p:spPr bwMode="hidden">
                <a:xfrm>
                  <a:off x="1967" y="0"/>
                  <a:ext cx="240" cy="1045"/>
                </a:xfrm>
                <a:custGeom>
                  <a:avLst/>
                  <a:gdLst>
                    <a:gd name="T0" fmla="*/ 221 w 239"/>
                    <a:gd name="T1" fmla="*/ 1043 h 1043"/>
                    <a:gd name="T2" fmla="*/ 239 w 239"/>
                    <a:gd name="T3" fmla="*/ 1043 h 1043"/>
                    <a:gd name="T4" fmla="*/ 36 w 239"/>
                    <a:gd name="T5" fmla="*/ 0 h 1043"/>
                    <a:gd name="T6" fmla="*/ 0 w 239"/>
                    <a:gd name="T7" fmla="*/ 0 h 1043"/>
                    <a:gd name="T8" fmla="*/ 203 w 239"/>
                    <a:gd name="T9" fmla="*/ 1043 h 1043"/>
                    <a:gd name="T10" fmla="*/ 221 w 239"/>
                    <a:gd name="T11" fmla="*/ 1043 h 1043"/>
                    <a:gd name="T12" fmla="*/ 221 w 239"/>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0" name="Freeform 34">
                  <a:extLst>
                    <a:ext uri="{FF2B5EF4-FFF2-40B4-BE49-F238E27FC236}">
                      <a16:creationId xmlns:a16="http://schemas.microsoft.com/office/drawing/2014/main" id="{45ABE5CA-B1D7-4A5B-9834-6824D46DA12A}"/>
                    </a:ext>
                  </a:extLst>
                </p:cNvPr>
                <p:cNvSpPr>
                  <a:spLocks/>
                </p:cNvSpPr>
                <p:nvPr/>
              </p:nvSpPr>
              <p:spPr bwMode="hidden">
                <a:xfrm>
                  <a:off x="1554" y="0"/>
                  <a:ext cx="353" cy="1045"/>
                </a:xfrm>
                <a:custGeom>
                  <a:avLst/>
                  <a:gdLst>
                    <a:gd name="T0" fmla="*/ 334 w 352"/>
                    <a:gd name="T1" fmla="*/ 1043 h 1043"/>
                    <a:gd name="T2" fmla="*/ 352 w 352"/>
                    <a:gd name="T3" fmla="*/ 1043 h 1043"/>
                    <a:gd name="T4" fmla="*/ 41 w 352"/>
                    <a:gd name="T5" fmla="*/ 0 h 1043"/>
                    <a:gd name="T6" fmla="*/ 0 w 352"/>
                    <a:gd name="T7" fmla="*/ 0 h 1043"/>
                    <a:gd name="T8" fmla="*/ 311 w 352"/>
                    <a:gd name="T9" fmla="*/ 1043 h 1043"/>
                    <a:gd name="T10" fmla="*/ 334 w 352"/>
                    <a:gd name="T11" fmla="*/ 1043 h 1043"/>
                    <a:gd name="T12" fmla="*/ 334 w 352"/>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1" name="Freeform 35">
                  <a:extLst>
                    <a:ext uri="{FF2B5EF4-FFF2-40B4-BE49-F238E27FC236}">
                      <a16:creationId xmlns:a16="http://schemas.microsoft.com/office/drawing/2014/main" id="{B2F733F0-B3FD-4140-8312-5C48A16761A2}"/>
                    </a:ext>
                  </a:extLst>
                </p:cNvPr>
                <p:cNvSpPr>
                  <a:spLocks/>
                </p:cNvSpPr>
                <p:nvPr/>
              </p:nvSpPr>
              <p:spPr bwMode="hidden">
                <a:xfrm>
                  <a:off x="1134" y="0"/>
                  <a:ext cx="450" cy="1045"/>
                </a:xfrm>
                <a:custGeom>
                  <a:avLst/>
                  <a:gdLst>
                    <a:gd name="T0" fmla="*/ 425 w 449"/>
                    <a:gd name="T1" fmla="*/ 1043 h 1043"/>
                    <a:gd name="T2" fmla="*/ 449 w 449"/>
                    <a:gd name="T3" fmla="*/ 1043 h 1043"/>
                    <a:gd name="T4" fmla="*/ 42 w 449"/>
                    <a:gd name="T5" fmla="*/ 0 h 1043"/>
                    <a:gd name="T6" fmla="*/ 0 w 449"/>
                    <a:gd name="T7" fmla="*/ 0 h 1043"/>
                    <a:gd name="T8" fmla="*/ 407 w 449"/>
                    <a:gd name="T9" fmla="*/ 1043 h 1043"/>
                    <a:gd name="T10" fmla="*/ 425 w 449"/>
                    <a:gd name="T11" fmla="*/ 1043 h 1043"/>
                    <a:gd name="T12" fmla="*/ 425 w 449"/>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2" name="Freeform 36">
                  <a:extLst>
                    <a:ext uri="{FF2B5EF4-FFF2-40B4-BE49-F238E27FC236}">
                      <a16:creationId xmlns:a16="http://schemas.microsoft.com/office/drawing/2014/main" id="{7F2B685A-6EA2-41AD-91AB-CDE28D2B6EF4}"/>
                    </a:ext>
                  </a:extLst>
                </p:cNvPr>
                <p:cNvSpPr>
                  <a:spLocks/>
                </p:cNvSpPr>
                <p:nvPr/>
              </p:nvSpPr>
              <p:spPr bwMode="hidden">
                <a:xfrm>
                  <a:off x="714" y="0"/>
                  <a:ext cx="540" cy="1045"/>
                </a:xfrm>
                <a:custGeom>
                  <a:avLst/>
                  <a:gdLst>
                    <a:gd name="T0" fmla="*/ 520 w 538"/>
                    <a:gd name="T1" fmla="*/ 1043 h 1043"/>
                    <a:gd name="T2" fmla="*/ 538 w 538"/>
                    <a:gd name="T3" fmla="*/ 1043 h 1043"/>
                    <a:gd name="T4" fmla="*/ 41 w 538"/>
                    <a:gd name="T5" fmla="*/ 0 h 1043"/>
                    <a:gd name="T6" fmla="*/ 0 w 538"/>
                    <a:gd name="T7" fmla="*/ 0 h 1043"/>
                    <a:gd name="T8" fmla="*/ 496 w 538"/>
                    <a:gd name="T9" fmla="*/ 1043 h 1043"/>
                    <a:gd name="T10" fmla="*/ 520 w 538"/>
                    <a:gd name="T11" fmla="*/ 1043 h 1043"/>
                    <a:gd name="T12" fmla="*/ 520 w 538"/>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3" name="Freeform 37">
                  <a:extLst>
                    <a:ext uri="{FF2B5EF4-FFF2-40B4-BE49-F238E27FC236}">
                      <a16:creationId xmlns:a16="http://schemas.microsoft.com/office/drawing/2014/main" id="{EE35F18D-5CF0-42D2-81D4-82491D1FDA1D}"/>
                    </a:ext>
                  </a:extLst>
                </p:cNvPr>
                <p:cNvSpPr>
                  <a:spLocks/>
                </p:cNvSpPr>
                <p:nvPr/>
              </p:nvSpPr>
              <p:spPr bwMode="hidden">
                <a:xfrm>
                  <a:off x="306" y="0"/>
                  <a:ext cx="642" cy="1045"/>
                </a:xfrm>
                <a:custGeom>
                  <a:avLst/>
                  <a:gdLst>
                    <a:gd name="T0" fmla="*/ 622 w 640"/>
                    <a:gd name="T1" fmla="*/ 1043 h 1043"/>
                    <a:gd name="T2" fmla="*/ 640 w 640"/>
                    <a:gd name="T3" fmla="*/ 1043 h 1043"/>
                    <a:gd name="T4" fmla="*/ 48 w 640"/>
                    <a:gd name="T5" fmla="*/ 0 h 1043"/>
                    <a:gd name="T6" fmla="*/ 0 w 640"/>
                    <a:gd name="T7" fmla="*/ 0 h 1043"/>
                    <a:gd name="T8" fmla="*/ 598 w 640"/>
                    <a:gd name="T9" fmla="*/ 1043 h 1043"/>
                    <a:gd name="T10" fmla="*/ 622 w 640"/>
                    <a:gd name="T11" fmla="*/ 1043 h 1043"/>
                    <a:gd name="T12" fmla="*/ 622 w 640"/>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4" name="Freeform 38">
                  <a:extLst>
                    <a:ext uri="{FF2B5EF4-FFF2-40B4-BE49-F238E27FC236}">
                      <a16:creationId xmlns:a16="http://schemas.microsoft.com/office/drawing/2014/main" id="{BD8D5333-6975-41E3-A039-A04EFA959C69}"/>
                    </a:ext>
                  </a:extLst>
                </p:cNvPr>
                <p:cNvSpPr>
                  <a:spLocks/>
                </p:cNvSpPr>
                <p:nvPr/>
              </p:nvSpPr>
              <p:spPr bwMode="hidden">
                <a:xfrm>
                  <a:off x="0" y="108"/>
                  <a:ext cx="630" cy="937"/>
                </a:xfrm>
                <a:custGeom>
                  <a:avLst/>
                  <a:gdLst>
                    <a:gd name="T0" fmla="*/ 604 w 628"/>
                    <a:gd name="T1" fmla="*/ 935 h 935"/>
                    <a:gd name="T2" fmla="*/ 628 w 628"/>
                    <a:gd name="T3" fmla="*/ 935 h 935"/>
                    <a:gd name="T4" fmla="*/ 0 w 628"/>
                    <a:gd name="T5" fmla="*/ 0 h 935"/>
                    <a:gd name="T6" fmla="*/ 0 w 628"/>
                    <a:gd name="T7" fmla="*/ 66 h 935"/>
                    <a:gd name="T8" fmla="*/ 580 w 628"/>
                    <a:gd name="T9" fmla="*/ 935 h 935"/>
                    <a:gd name="T10" fmla="*/ 604 w 628"/>
                    <a:gd name="T11" fmla="*/ 935 h 935"/>
                    <a:gd name="T12" fmla="*/ 604 w 628"/>
                    <a:gd name="T13" fmla="*/ 935 h 935"/>
                  </a:gdLst>
                  <a:ahLst/>
                  <a:cxnLst>
                    <a:cxn ang="0">
                      <a:pos x="T0" y="T1"/>
                    </a:cxn>
                    <a:cxn ang="0">
                      <a:pos x="T2" y="T3"/>
                    </a:cxn>
                    <a:cxn ang="0">
                      <a:pos x="T4" y="T5"/>
                    </a:cxn>
                    <a:cxn ang="0">
                      <a:pos x="T6" y="T7"/>
                    </a:cxn>
                    <a:cxn ang="0">
                      <a:pos x="T8" y="T9"/>
                    </a:cxn>
                    <a:cxn ang="0">
                      <a:pos x="T10" y="T11"/>
                    </a:cxn>
                    <a:cxn ang="0">
                      <a:pos x="T12" y="T13"/>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5" name="Freeform 39">
                  <a:extLst>
                    <a:ext uri="{FF2B5EF4-FFF2-40B4-BE49-F238E27FC236}">
                      <a16:creationId xmlns:a16="http://schemas.microsoft.com/office/drawing/2014/main" id="{3988324F-0D63-4097-B037-AB2D585E2790}"/>
                    </a:ext>
                  </a:extLst>
                </p:cNvPr>
                <p:cNvSpPr>
                  <a:spLocks/>
                </p:cNvSpPr>
                <p:nvPr/>
              </p:nvSpPr>
              <p:spPr bwMode="hidden">
                <a:xfrm>
                  <a:off x="3191" y="0"/>
                  <a:ext cx="155" cy="1045"/>
                </a:xfrm>
                <a:custGeom>
                  <a:avLst/>
                  <a:gdLst>
                    <a:gd name="T0" fmla="*/ 18 w 155"/>
                    <a:gd name="T1" fmla="*/ 1043 h 1043"/>
                    <a:gd name="T2" fmla="*/ 42 w 155"/>
                    <a:gd name="T3" fmla="*/ 1043 h 1043"/>
                    <a:gd name="T4" fmla="*/ 155 w 155"/>
                    <a:gd name="T5" fmla="*/ 0 h 1043"/>
                    <a:gd name="T6" fmla="*/ 114 w 155"/>
                    <a:gd name="T7" fmla="*/ 0 h 1043"/>
                    <a:gd name="T8" fmla="*/ 0 w 155"/>
                    <a:gd name="T9" fmla="*/ 1043 h 1043"/>
                    <a:gd name="T10" fmla="*/ 18 w 155"/>
                    <a:gd name="T11" fmla="*/ 1043 h 1043"/>
                    <a:gd name="T12" fmla="*/ 18 w 155"/>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6" name="Freeform 40">
                  <a:extLst>
                    <a:ext uri="{FF2B5EF4-FFF2-40B4-BE49-F238E27FC236}">
                      <a16:creationId xmlns:a16="http://schemas.microsoft.com/office/drawing/2014/main" id="{27C3C036-2ECD-4816-A980-ABBB3D0119DB}"/>
                    </a:ext>
                  </a:extLst>
                </p:cNvPr>
                <p:cNvSpPr>
                  <a:spLocks/>
                </p:cNvSpPr>
                <p:nvPr/>
              </p:nvSpPr>
              <p:spPr bwMode="hidden">
                <a:xfrm>
                  <a:off x="3533" y="0"/>
                  <a:ext cx="240" cy="1045"/>
                </a:xfrm>
                <a:custGeom>
                  <a:avLst/>
                  <a:gdLst>
                    <a:gd name="T0" fmla="*/ 18 w 239"/>
                    <a:gd name="T1" fmla="*/ 1043 h 1043"/>
                    <a:gd name="T2" fmla="*/ 36 w 239"/>
                    <a:gd name="T3" fmla="*/ 1043 h 1043"/>
                    <a:gd name="T4" fmla="*/ 239 w 239"/>
                    <a:gd name="T5" fmla="*/ 0 h 1043"/>
                    <a:gd name="T6" fmla="*/ 203 w 239"/>
                    <a:gd name="T7" fmla="*/ 0 h 1043"/>
                    <a:gd name="T8" fmla="*/ 0 w 239"/>
                    <a:gd name="T9" fmla="*/ 1043 h 1043"/>
                    <a:gd name="T10" fmla="*/ 18 w 239"/>
                    <a:gd name="T11" fmla="*/ 1043 h 1043"/>
                    <a:gd name="T12" fmla="*/ 18 w 239"/>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7" name="Freeform 41">
                  <a:extLst>
                    <a:ext uri="{FF2B5EF4-FFF2-40B4-BE49-F238E27FC236}">
                      <a16:creationId xmlns:a16="http://schemas.microsoft.com/office/drawing/2014/main" id="{4BFEA68D-DAD1-4FBA-9F2B-39781A7670C0}"/>
                    </a:ext>
                  </a:extLst>
                </p:cNvPr>
                <p:cNvSpPr>
                  <a:spLocks/>
                </p:cNvSpPr>
                <p:nvPr/>
              </p:nvSpPr>
              <p:spPr bwMode="hidden">
                <a:xfrm>
                  <a:off x="3821" y="0"/>
                  <a:ext cx="359" cy="1045"/>
                </a:xfrm>
                <a:custGeom>
                  <a:avLst/>
                  <a:gdLst>
                    <a:gd name="T0" fmla="*/ 24 w 358"/>
                    <a:gd name="T1" fmla="*/ 1043 h 1043"/>
                    <a:gd name="T2" fmla="*/ 42 w 358"/>
                    <a:gd name="T3" fmla="*/ 1043 h 1043"/>
                    <a:gd name="T4" fmla="*/ 358 w 358"/>
                    <a:gd name="T5" fmla="*/ 0 h 1043"/>
                    <a:gd name="T6" fmla="*/ 317 w 358"/>
                    <a:gd name="T7" fmla="*/ 0 h 1043"/>
                    <a:gd name="T8" fmla="*/ 0 w 358"/>
                    <a:gd name="T9" fmla="*/ 1043 h 1043"/>
                    <a:gd name="T10" fmla="*/ 24 w 358"/>
                    <a:gd name="T11" fmla="*/ 1043 h 1043"/>
                    <a:gd name="T12" fmla="*/ 24 w 358"/>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8" name="Freeform 42">
                  <a:extLst>
                    <a:ext uri="{FF2B5EF4-FFF2-40B4-BE49-F238E27FC236}">
                      <a16:creationId xmlns:a16="http://schemas.microsoft.com/office/drawing/2014/main" id="{AF37ED41-9DA8-4A9D-9025-DA5AEEC195E5}"/>
                    </a:ext>
                  </a:extLst>
                </p:cNvPr>
                <p:cNvSpPr>
                  <a:spLocks/>
                </p:cNvSpPr>
                <p:nvPr/>
              </p:nvSpPr>
              <p:spPr bwMode="hidden">
                <a:xfrm>
                  <a:off x="4139" y="0"/>
                  <a:ext cx="449" cy="1045"/>
                </a:xfrm>
                <a:custGeom>
                  <a:avLst/>
                  <a:gdLst>
                    <a:gd name="T0" fmla="*/ 18 w 448"/>
                    <a:gd name="T1" fmla="*/ 1043 h 1043"/>
                    <a:gd name="T2" fmla="*/ 41 w 448"/>
                    <a:gd name="T3" fmla="*/ 1043 h 1043"/>
                    <a:gd name="T4" fmla="*/ 448 w 448"/>
                    <a:gd name="T5" fmla="*/ 0 h 1043"/>
                    <a:gd name="T6" fmla="*/ 406 w 448"/>
                    <a:gd name="T7" fmla="*/ 0 h 1043"/>
                    <a:gd name="T8" fmla="*/ 0 w 448"/>
                    <a:gd name="T9" fmla="*/ 1043 h 1043"/>
                    <a:gd name="T10" fmla="*/ 18 w 448"/>
                    <a:gd name="T11" fmla="*/ 1043 h 1043"/>
                    <a:gd name="T12" fmla="*/ 18 w 448"/>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39" name="Freeform 43">
                  <a:extLst>
                    <a:ext uri="{FF2B5EF4-FFF2-40B4-BE49-F238E27FC236}">
                      <a16:creationId xmlns:a16="http://schemas.microsoft.com/office/drawing/2014/main" id="{C8F26F88-D779-452D-88EA-EE80B653780C}"/>
                    </a:ext>
                  </a:extLst>
                </p:cNvPr>
                <p:cNvSpPr>
                  <a:spLocks/>
                </p:cNvSpPr>
                <p:nvPr/>
              </p:nvSpPr>
              <p:spPr bwMode="hidden">
                <a:xfrm>
                  <a:off x="4480" y="0"/>
                  <a:ext cx="541" cy="1045"/>
                </a:xfrm>
                <a:custGeom>
                  <a:avLst/>
                  <a:gdLst>
                    <a:gd name="T0" fmla="*/ 18 w 539"/>
                    <a:gd name="T1" fmla="*/ 1043 h 1043"/>
                    <a:gd name="T2" fmla="*/ 42 w 539"/>
                    <a:gd name="T3" fmla="*/ 1043 h 1043"/>
                    <a:gd name="T4" fmla="*/ 539 w 539"/>
                    <a:gd name="T5" fmla="*/ 0 h 1043"/>
                    <a:gd name="T6" fmla="*/ 497 w 539"/>
                    <a:gd name="T7" fmla="*/ 0 h 1043"/>
                    <a:gd name="T8" fmla="*/ 0 w 539"/>
                    <a:gd name="T9" fmla="*/ 1043 h 1043"/>
                    <a:gd name="T10" fmla="*/ 18 w 539"/>
                    <a:gd name="T11" fmla="*/ 1043 h 1043"/>
                    <a:gd name="T12" fmla="*/ 18 w 539"/>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40" name="Freeform 44">
                  <a:extLst>
                    <a:ext uri="{FF2B5EF4-FFF2-40B4-BE49-F238E27FC236}">
                      <a16:creationId xmlns:a16="http://schemas.microsoft.com/office/drawing/2014/main" id="{3F9D7B23-EAC7-4CD9-B394-8BF623DF5438}"/>
                    </a:ext>
                  </a:extLst>
                </p:cNvPr>
                <p:cNvSpPr>
                  <a:spLocks/>
                </p:cNvSpPr>
                <p:nvPr/>
              </p:nvSpPr>
              <p:spPr bwMode="hidden">
                <a:xfrm>
                  <a:off x="4768" y="0"/>
                  <a:ext cx="642" cy="1045"/>
                </a:xfrm>
                <a:custGeom>
                  <a:avLst/>
                  <a:gdLst>
                    <a:gd name="T0" fmla="*/ 18 w 640"/>
                    <a:gd name="T1" fmla="*/ 1043 h 1043"/>
                    <a:gd name="T2" fmla="*/ 42 w 640"/>
                    <a:gd name="T3" fmla="*/ 1043 h 1043"/>
                    <a:gd name="T4" fmla="*/ 640 w 640"/>
                    <a:gd name="T5" fmla="*/ 0 h 1043"/>
                    <a:gd name="T6" fmla="*/ 592 w 640"/>
                    <a:gd name="T7" fmla="*/ 0 h 1043"/>
                    <a:gd name="T8" fmla="*/ 0 w 640"/>
                    <a:gd name="T9" fmla="*/ 1043 h 1043"/>
                    <a:gd name="T10" fmla="*/ 18 w 640"/>
                    <a:gd name="T11" fmla="*/ 1043 h 1043"/>
                    <a:gd name="T12" fmla="*/ 18 w 640"/>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41" name="Freeform 45">
                  <a:extLst>
                    <a:ext uri="{FF2B5EF4-FFF2-40B4-BE49-F238E27FC236}">
                      <a16:creationId xmlns:a16="http://schemas.microsoft.com/office/drawing/2014/main" id="{583C4B56-C637-4025-BF6C-ED7CA3B3217F}"/>
                    </a:ext>
                  </a:extLst>
                </p:cNvPr>
                <p:cNvSpPr>
                  <a:spLocks/>
                </p:cNvSpPr>
                <p:nvPr/>
              </p:nvSpPr>
              <p:spPr bwMode="hidden">
                <a:xfrm>
                  <a:off x="5086" y="48"/>
                  <a:ext cx="672" cy="997"/>
                </a:xfrm>
                <a:custGeom>
                  <a:avLst/>
                  <a:gdLst>
                    <a:gd name="T0" fmla="*/ 24 w 670"/>
                    <a:gd name="T1" fmla="*/ 995 h 995"/>
                    <a:gd name="T2" fmla="*/ 48 w 670"/>
                    <a:gd name="T3" fmla="*/ 995 h 995"/>
                    <a:gd name="T4" fmla="*/ 670 w 670"/>
                    <a:gd name="T5" fmla="*/ 72 h 995"/>
                    <a:gd name="T6" fmla="*/ 670 w 670"/>
                    <a:gd name="T7" fmla="*/ 0 h 995"/>
                    <a:gd name="T8" fmla="*/ 0 w 670"/>
                    <a:gd name="T9" fmla="*/ 995 h 995"/>
                    <a:gd name="T10" fmla="*/ 24 w 670"/>
                    <a:gd name="T11" fmla="*/ 995 h 995"/>
                    <a:gd name="T12" fmla="*/ 24 w 670"/>
                    <a:gd name="T13" fmla="*/ 995 h 995"/>
                  </a:gdLst>
                  <a:ahLst/>
                  <a:cxnLst>
                    <a:cxn ang="0">
                      <a:pos x="T0" y="T1"/>
                    </a:cxn>
                    <a:cxn ang="0">
                      <a:pos x="T2" y="T3"/>
                    </a:cxn>
                    <a:cxn ang="0">
                      <a:pos x="T4" y="T5"/>
                    </a:cxn>
                    <a:cxn ang="0">
                      <a:pos x="T6" y="T7"/>
                    </a:cxn>
                    <a:cxn ang="0">
                      <a:pos x="T8" y="T9"/>
                    </a:cxn>
                    <a:cxn ang="0">
                      <a:pos x="T10" y="T11"/>
                    </a:cxn>
                    <a:cxn ang="0">
                      <a:pos x="T12" y="T13"/>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80942" name="Group 46">
                <a:extLst>
                  <a:ext uri="{FF2B5EF4-FFF2-40B4-BE49-F238E27FC236}">
                    <a16:creationId xmlns:a16="http://schemas.microsoft.com/office/drawing/2014/main" id="{7AA2774F-E764-48EC-86E0-76E3D87F58A0}"/>
                  </a:ext>
                </a:extLst>
              </p:cNvPr>
              <p:cNvGrpSpPr>
                <a:grpSpLocks/>
              </p:cNvGrpSpPr>
              <p:nvPr/>
            </p:nvGrpSpPr>
            <p:grpSpPr bwMode="auto">
              <a:xfrm>
                <a:off x="0" y="558"/>
                <a:ext cx="5758" cy="487"/>
                <a:chOff x="0" y="558"/>
                <a:chExt cx="5758" cy="487"/>
              </a:xfrm>
            </p:grpSpPr>
            <p:sp>
              <p:nvSpPr>
                <p:cNvPr id="80943" name="Freeform 47">
                  <a:extLst>
                    <a:ext uri="{FF2B5EF4-FFF2-40B4-BE49-F238E27FC236}">
                      <a16:creationId xmlns:a16="http://schemas.microsoft.com/office/drawing/2014/main" id="{1FACF38B-3F4D-4FB3-BB07-FCE08D7BFBBD}"/>
                    </a:ext>
                  </a:extLst>
                </p:cNvPr>
                <p:cNvSpPr>
                  <a:spLocks/>
                </p:cNvSpPr>
                <p:nvPr/>
              </p:nvSpPr>
              <p:spPr bwMode="hidden">
                <a:xfrm>
                  <a:off x="0" y="618"/>
                  <a:ext cx="306" cy="427"/>
                </a:xfrm>
                <a:custGeom>
                  <a:avLst/>
                  <a:gdLst>
                    <a:gd name="T0" fmla="*/ 281 w 305"/>
                    <a:gd name="T1" fmla="*/ 426 h 426"/>
                    <a:gd name="T2" fmla="*/ 305 w 305"/>
                    <a:gd name="T3" fmla="*/ 426 h 426"/>
                    <a:gd name="T4" fmla="*/ 0 w 305"/>
                    <a:gd name="T5" fmla="*/ 0 h 426"/>
                    <a:gd name="T6" fmla="*/ 0 w 305"/>
                    <a:gd name="T7" fmla="*/ 66 h 426"/>
                    <a:gd name="T8" fmla="*/ 251 w 305"/>
                    <a:gd name="T9" fmla="*/ 426 h 426"/>
                    <a:gd name="T10" fmla="*/ 281 w 305"/>
                    <a:gd name="T11" fmla="*/ 426 h 426"/>
                    <a:gd name="T12" fmla="*/ 281 w 305"/>
                    <a:gd name="T13" fmla="*/ 426 h 426"/>
                  </a:gdLst>
                  <a:ahLst/>
                  <a:cxnLst>
                    <a:cxn ang="0">
                      <a:pos x="T0" y="T1"/>
                    </a:cxn>
                    <a:cxn ang="0">
                      <a:pos x="T2" y="T3"/>
                    </a:cxn>
                    <a:cxn ang="0">
                      <a:pos x="T4" y="T5"/>
                    </a:cxn>
                    <a:cxn ang="0">
                      <a:pos x="T6" y="T7"/>
                    </a:cxn>
                    <a:cxn ang="0">
                      <a:pos x="T8" y="T9"/>
                    </a:cxn>
                    <a:cxn ang="0">
                      <a:pos x="T10" y="T11"/>
                    </a:cxn>
                    <a:cxn ang="0">
                      <a:pos x="T12" y="T13"/>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44" name="Freeform 48">
                  <a:extLst>
                    <a:ext uri="{FF2B5EF4-FFF2-40B4-BE49-F238E27FC236}">
                      <a16:creationId xmlns:a16="http://schemas.microsoft.com/office/drawing/2014/main" id="{8841AA33-0732-49F9-8D01-657FB0747879}"/>
                    </a:ext>
                  </a:extLst>
                </p:cNvPr>
                <p:cNvSpPr>
                  <a:spLocks/>
                </p:cNvSpPr>
                <p:nvPr/>
              </p:nvSpPr>
              <p:spPr bwMode="hidden">
                <a:xfrm>
                  <a:off x="5410" y="558"/>
                  <a:ext cx="348" cy="487"/>
                </a:xfrm>
                <a:custGeom>
                  <a:avLst/>
                  <a:gdLst>
                    <a:gd name="T0" fmla="*/ 24 w 347"/>
                    <a:gd name="T1" fmla="*/ 486 h 486"/>
                    <a:gd name="T2" fmla="*/ 48 w 347"/>
                    <a:gd name="T3" fmla="*/ 486 h 486"/>
                    <a:gd name="T4" fmla="*/ 347 w 347"/>
                    <a:gd name="T5" fmla="*/ 72 h 486"/>
                    <a:gd name="T6" fmla="*/ 347 w 347"/>
                    <a:gd name="T7" fmla="*/ 0 h 486"/>
                    <a:gd name="T8" fmla="*/ 0 w 347"/>
                    <a:gd name="T9" fmla="*/ 486 h 486"/>
                    <a:gd name="T10" fmla="*/ 24 w 347"/>
                    <a:gd name="T11" fmla="*/ 486 h 486"/>
                    <a:gd name="T12" fmla="*/ 24 w 347"/>
                    <a:gd name="T13" fmla="*/ 486 h 486"/>
                  </a:gdLst>
                  <a:ahLst/>
                  <a:cxnLst>
                    <a:cxn ang="0">
                      <a:pos x="T0" y="T1"/>
                    </a:cxn>
                    <a:cxn ang="0">
                      <a:pos x="T2" y="T3"/>
                    </a:cxn>
                    <a:cxn ang="0">
                      <a:pos x="T4" y="T5"/>
                    </a:cxn>
                    <a:cxn ang="0">
                      <a:pos x="T6" y="T7"/>
                    </a:cxn>
                    <a:cxn ang="0">
                      <a:pos x="T8" y="T9"/>
                    </a:cxn>
                    <a:cxn ang="0">
                      <a:pos x="T10" y="T11"/>
                    </a:cxn>
                    <a:cxn ang="0">
                      <a:pos x="T12" y="T13"/>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80945" name="Group 49">
                <a:extLst>
                  <a:ext uri="{FF2B5EF4-FFF2-40B4-BE49-F238E27FC236}">
                    <a16:creationId xmlns:a16="http://schemas.microsoft.com/office/drawing/2014/main" id="{3E91E3A9-FFEA-40AC-805E-FC52AA6F6089}"/>
                  </a:ext>
                </a:extLst>
              </p:cNvPr>
              <p:cNvGrpSpPr>
                <a:grpSpLocks/>
              </p:cNvGrpSpPr>
              <p:nvPr/>
            </p:nvGrpSpPr>
            <p:grpSpPr bwMode="auto">
              <a:xfrm>
                <a:off x="264" y="1039"/>
                <a:ext cx="5200" cy="3280"/>
                <a:chOff x="264" y="1039"/>
                <a:chExt cx="5200" cy="3280"/>
              </a:xfrm>
            </p:grpSpPr>
            <p:sp>
              <p:nvSpPr>
                <p:cNvPr id="80946" name="Freeform 50">
                  <a:extLst>
                    <a:ext uri="{FF2B5EF4-FFF2-40B4-BE49-F238E27FC236}">
                      <a16:creationId xmlns:a16="http://schemas.microsoft.com/office/drawing/2014/main" id="{D5FEBDF9-8163-480B-B4D6-D4CE2372EEC3}"/>
                    </a:ext>
                  </a:extLst>
                </p:cNvPr>
                <p:cNvSpPr>
                  <a:spLocks/>
                </p:cNvSpPr>
                <p:nvPr/>
              </p:nvSpPr>
              <p:spPr bwMode="hidden">
                <a:xfrm>
                  <a:off x="2849" y="1039"/>
                  <a:ext cx="42" cy="3280"/>
                </a:xfrm>
                <a:custGeom>
                  <a:avLst/>
                  <a:gdLst>
                    <a:gd name="T0" fmla="*/ 18 w 42"/>
                    <a:gd name="T1" fmla="*/ 0 h 3273"/>
                    <a:gd name="T2" fmla="*/ 0 w 42"/>
                    <a:gd name="T3" fmla="*/ 0 h 3273"/>
                    <a:gd name="T4" fmla="*/ 0 w 42"/>
                    <a:gd name="T5" fmla="*/ 3273 h 3273"/>
                    <a:gd name="T6" fmla="*/ 42 w 42"/>
                    <a:gd name="T7" fmla="*/ 3273 h 3273"/>
                    <a:gd name="T8" fmla="*/ 42 w 42"/>
                    <a:gd name="T9" fmla="*/ 0 h 3273"/>
                    <a:gd name="T10" fmla="*/ 18 w 42"/>
                    <a:gd name="T11" fmla="*/ 0 h 3273"/>
                    <a:gd name="T12" fmla="*/ 18 w 42"/>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47" name="Freeform 51">
                  <a:extLst>
                    <a:ext uri="{FF2B5EF4-FFF2-40B4-BE49-F238E27FC236}">
                      <a16:creationId xmlns:a16="http://schemas.microsoft.com/office/drawing/2014/main" id="{F1B886AF-9D22-45EE-9747-A0D2A72C6288}"/>
                    </a:ext>
                  </a:extLst>
                </p:cNvPr>
                <p:cNvSpPr>
                  <a:spLocks/>
                </p:cNvSpPr>
                <p:nvPr/>
              </p:nvSpPr>
              <p:spPr bwMode="hidden">
                <a:xfrm>
                  <a:off x="2154" y="1039"/>
                  <a:ext cx="401" cy="3280"/>
                </a:xfrm>
                <a:custGeom>
                  <a:avLst/>
                  <a:gdLst>
                    <a:gd name="T0" fmla="*/ 376 w 400"/>
                    <a:gd name="T1" fmla="*/ 0 h 3273"/>
                    <a:gd name="T2" fmla="*/ 358 w 400"/>
                    <a:gd name="T3" fmla="*/ 0 h 3273"/>
                    <a:gd name="T4" fmla="*/ 0 w 400"/>
                    <a:gd name="T5" fmla="*/ 3273 h 3273"/>
                    <a:gd name="T6" fmla="*/ 41 w 400"/>
                    <a:gd name="T7" fmla="*/ 3273 h 3273"/>
                    <a:gd name="T8" fmla="*/ 400 w 400"/>
                    <a:gd name="T9" fmla="*/ 0 h 3273"/>
                    <a:gd name="T10" fmla="*/ 376 w 400"/>
                    <a:gd name="T11" fmla="*/ 0 h 3273"/>
                    <a:gd name="T12" fmla="*/ 376 w 400"/>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48" name="Freeform 52">
                  <a:extLst>
                    <a:ext uri="{FF2B5EF4-FFF2-40B4-BE49-F238E27FC236}">
                      <a16:creationId xmlns:a16="http://schemas.microsoft.com/office/drawing/2014/main" id="{EF6D9133-60A3-4404-8619-D767C4A71055}"/>
                    </a:ext>
                  </a:extLst>
                </p:cNvPr>
                <p:cNvSpPr>
                  <a:spLocks/>
                </p:cNvSpPr>
                <p:nvPr/>
              </p:nvSpPr>
              <p:spPr bwMode="hidden">
                <a:xfrm>
                  <a:off x="1530" y="1039"/>
                  <a:ext cx="677" cy="3280"/>
                </a:xfrm>
                <a:custGeom>
                  <a:avLst/>
                  <a:gdLst>
                    <a:gd name="T0" fmla="*/ 657 w 675"/>
                    <a:gd name="T1" fmla="*/ 0 h 3273"/>
                    <a:gd name="T2" fmla="*/ 639 w 675"/>
                    <a:gd name="T3" fmla="*/ 0 h 3273"/>
                    <a:gd name="T4" fmla="*/ 0 w 675"/>
                    <a:gd name="T5" fmla="*/ 3273 h 3273"/>
                    <a:gd name="T6" fmla="*/ 42 w 675"/>
                    <a:gd name="T7" fmla="*/ 3273 h 3273"/>
                    <a:gd name="T8" fmla="*/ 675 w 675"/>
                    <a:gd name="T9" fmla="*/ 0 h 3273"/>
                    <a:gd name="T10" fmla="*/ 657 w 675"/>
                    <a:gd name="T11" fmla="*/ 0 h 3273"/>
                    <a:gd name="T12" fmla="*/ 657 w 675"/>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49" name="Freeform 53">
                  <a:extLst>
                    <a:ext uri="{FF2B5EF4-FFF2-40B4-BE49-F238E27FC236}">
                      <a16:creationId xmlns:a16="http://schemas.microsoft.com/office/drawing/2014/main" id="{AB4D6800-02D8-4BA2-B7DB-68A2BE78F0DD}"/>
                    </a:ext>
                  </a:extLst>
                </p:cNvPr>
                <p:cNvSpPr>
                  <a:spLocks/>
                </p:cNvSpPr>
                <p:nvPr/>
              </p:nvSpPr>
              <p:spPr bwMode="hidden">
                <a:xfrm>
                  <a:off x="876" y="1039"/>
                  <a:ext cx="1031" cy="3280"/>
                </a:xfrm>
                <a:custGeom>
                  <a:avLst/>
                  <a:gdLst>
                    <a:gd name="T0" fmla="*/ 1013 w 1031"/>
                    <a:gd name="T1" fmla="*/ 0 h 3280"/>
                    <a:gd name="T2" fmla="*/ 990 w 1031"/>
                    <a:gd name="T3" fmla="*/ 0 h 3280"/>
                    <a:gd name="T4" fmla="*/ 0 w 1031"/>
                    <a:gd name="T5" fmla="*/ 3280 h 3280"/>
                    <a:gd name="T6" fmla="*/ 42 w 1031"/>
                    <a:gd name="T7" fmla="*/ 3280 h 3280"/>
                    <a:gd name="T8" fmla="*/ 1031 w 1031"/>
                    <a:gd name="T9" fmla="*/ 4 h 3280"/>
                    <a:gd name="T10" fmla="*/ 1013 w 1031"/>
                    <a:gd name="T11" fmla="*/ 0 h 3280"/>
                    <a:gd name="T12" fmla="*/ 1013 w 1031"/>
                    <a:gd name="T13" fmla="*/ 0 h 3280"/>
                  </a:gdLst>
                  <a:ahLst/>
                  <a:cxnLst>
                    <a:cxn ang="0">
                      <a:pos x="T0" y="T1"/>
                    </a:cxn>
                    <a:cxn ang="0">
                      <a:pos x="T2" y="T3"/>
                    </a:cxn>
                    <a:cxn ang="0">
                      <a:pos x="T4" y="T5"/>
                    </a:cxn>
                    <a:cxn ang="0">
                      <a:pos x="T6" y="T7"/>
                    </a:cxn>
                    <a:cxn ang="0">
                      <a:pos x="T8" y="T9"/>
                    </a:cxn>
                    <a:cxn ang="0">
                      <a:pos x="T10" y="T11"/>
                    </a:cxn>
                    <a:cxn ang="0">
                      <a:pos x="T12" y="T13"/>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50" name="Freeform 54">
                  <a:extLst>
                    <a:ext uri="{FF2B5EF4-FFF2-40B4-BE49-F238E27FC236}">
                      <a16:creationId xmlns:a16="http://schemas.microsoft.com/office/drawing/2014/main" id="{D31D5205-0816-463F-A371-E97DC59EDB80}"/>
                    </a:ext>
                  </a:extLst>
                </p:cNvPr>
                <p:cNvSpPr>
                  <a:spLocks/>
                </p:cNvSpPr>
                <p:nvPr/>
              </p:nvSpPr>
              <p:spPr bwMode="hidden">
                <a:xfrm>
                  <a:off x="264" y="1039"/>
                  <a:ext cx="1319" cy="3280"/>
                </a:xfrm>
                <a:custGeom>
                  <a:avLst/>
                  <a:gdLst>
                    <a:gd name="T0" fmla="*/ 1296 w 1319"/>
                    <a:gd name="T1" fmla="*/ 0 h 3280"/>
                    <a:gd name="T2" fmla="*/ 1278 w 1319"/>
                    <a:gd name="T3" fmla="*/ 0 h 3280"/>
                    <a:gd name="T4" fmla="*/ 0 w 1319"/>
                    <a:gd name="T5" fmla="*/ 3280 h 3280"/>
                    <a:gd name="T6" fmla="*/ 42 w 1319"/>
                    <a:gd name="T7" fmla="*/ 3280 h 3280"/>
                    <a:gd name="T8" fmla="*/ 1319 w 1319"/>
                    <a:gd name="T9" fmla="*/ 5 h 3280"/>
                    <a:gd name="T10" fmla="*/ 1296 w 1319"/>
                    <a:gd name="T11" fmla="*/ 0 h 3280"/>
                    <a:gd name="T12" fmla="*/ 1296 w 1319"/>
                    <a:gd name="T13" fmla="*/ 0 h 3280"/>
                  </a:gdLst>
                  <a:ahLst/>
                  <a:cxnLst>
                    <a:cxn ang="0">
                      <a:pos x="T0" y="T1"/>
                    </a:cxn>
                    <a:cxn ang="0">
                      <a:pos x="T2" y="T3"/>
                    </a:cxn>
                    <a:cxn ang="0">
                      <a:pos x="T4" y="T5"/>
                    </a:cxn>
                    <a:cxn ang="0">
                      <a:pos x="T6" y="T7"/>
                    </a:cxn>
                    <a:cxn ang="0">
                      <a:pos x="T8" y="T9"/>
                    </a:cxn>
                    <a:cxn ang="0">
                      <a:pos x="T10" y="T11"/>
                    </a:cxn>
                    <a:cxn ang="0">
                      <a:pos x="T12" y="T13"/>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51" name="Freeform 55">
                  <a:extLst>
                    <a:ext uri="{FF2B5EF4-FFF2-40B4-BE49-F238E27FC236}">
                      <a16:creationId xmlns:a16="http://schemas.microsoft.com/office/drawing/2014/main" id="{4D193B92-5144-4163-9EF3-6984B9516629}"/>
                    </a:ext>
                  </a:extLst>
                </p:cNvPr>
                <p:cNvSpPr>
                  <a:spLocks/>
                </p:cNvSpPr>
                <p:nvPr/>
              </p:nvSpPr>
              <p:spPr bwMode="hidden">
                <a:xfrm>
                  <a:off x="3191" y="1039"/>
                  <a:ext cx="402" cy="3280"/>
                </a:xfrm>
                <a:custGeom>
                  <a:avLst/>
                  <a:gdLst>
                    <a:gd name="T0" fmla="*/ 18 w 401"/>
                    <a:gd name="T1" fmla="*/ 0 h 3273"/>
                    <a:gd name="T2" fmla="*/ 0 w 401"/>
                    <a:gd name="T3" fmla="*/ 0 h 3273"/>
                    <a:gd name="T4" fmla="*/ 359 w 401"/>
                    <a:gd name="T5" fmla="*/ 3273 h 3273"/>
                    <a:gd name="T6" fmla="*/ 401 w 401"/>
                    <a:gd name="T7" fmla="*/ 3273 h 3273"/>
                    <a:gd name="T8" fmla="*/ 42 w 401"/>
                    <a:gd name="T9" fmla="*/ 0 h 3273"/>
                    <a:gd name="T10" fmla="*/ 18 w 401"/>
                    <a:gd name="T11" fmla="*/ 0 h 3273"/>
                    <a:gd name="T12" fmla="*/ 18 w 401"/>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52" name="Freeform 56">
                  <a:extLst>
                    <a:ext uri="{FF2B5EF4-FFF2-40B4-BE49-F238E27FC236}">
                      <a16:creationId xmlns:a16="http://schemas.microsoft.com/office/drawing/2014/main" id="{8CF589FF-4C55-4BDD-8DB5-2AA7A8B49660}"/>
                    </a:ext>
                  </a:extLst>
                </p:cNvPr>
                <p:cNvSpPr>
                  <a:spLocks/>
                </p:cNvSpPr>
                <p:nvPr/>
              </p:nvSpPr>
              <p:spPr bwMode="hidden">
                <a:xfrm>
                  <a:off x="3533" y="1039"/>
                  <a:ext cx="677" cy="3280"/>
                </a:xfrm>
                <a:custGeom>
                  <a:avLst/>
                  <a:gdLst>
                    <a:gd name="T0" fmla="*/ 18 w 675"/>
                    <a:gd name="T1" fmla="*/ 0 h 3273"/>
                    <a:gd name="T2" fmla="*/ 0 w 675"/>
                    <a:gd name="T3" fmla="*/ 0 h 3273"/>
                    <a:gd name="T4" fmla="*/ 640 w 675"/>
                    <a:gd name="T5" fmla="*/ 3273 h 3273"/>
                    <a:gd name="T6" fmla="*/ 675 w 675"/>
                    <a:gd name="T7" fmla="*/ 3273 h 3273"/>
                    <a:gd name="T8" fmla="*/ 36 w 675"/>
                    <a:gd name="T9" fmla="*/ 0 h 3273"/>
                    <a:gd name="T10" fmla="*/ 18 w 675"/>
                    <a:gd name="T11" fmla="*/ 0 h 3273"/>
                    <a:gd name="T12" fmla="*/ 18 w 675"/>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53" name="Freeform 57">
                  <a:extLst>
                    <a:ext uri="{FF2B5EF4-FFF2-40B4-BE49-F238E27FC236}">
                      <a16:creationId xmlns:a16="http://schemas.microsoft.com/office/drawing/2014/main" id="{BD6BC0C3-4A8D-4331-93D7-1E8021771A3D}"/>
                    </a:ext>
                  </a:extLst>
                </p:cNvPr>
                <p:cNvSpPr>
                  <a:spLocks/>
                </p:cNvSpPr>
                <p:nvPr/>
              </p:nvSpPr>
              <p:spPr bwMode="hidden">
                <a:xfrm>
                  <a:off x="3822" y="1039"/>
                  <a:ext cx="1036" cy="3280"/>
                </a:xfrm>
                <a:custGeom>
                  <a:avLst/>
                  <a:gdLst>
                    <a:gd name="T0" fmla="*/ 23 w 1036"/>
                    <a:gd name="T1" fmla="*/ 0 h 3280"/>
                    <a:gd name="T2" fmla="*/ 0 w 1036"/>
                    <a:gd name="T3" fmla="*/ 5 h 3280"/>
                    <a:gd name="T4" fmla="*/ 994 w 1036"/>
                    <a:gd name="T5" fmla="*/ 3280 h 3280"/>
                    <a:gd name="T6" fmla="*/ 1036 w 1036"/>
                    <a:gd name="T7" fmla="*/ 3280 h 3280"/>
                    <a:gd name="T8" fmla="*/ 41 w 1036"/>
                    <a:gd name="T9" fmla="*/ 0 h 3280"/>
                    <a:gd name="T10" fmla="*/ 23 w 1036"/>
                    <a:gd name="T11" fmla="*/ 0 h 3280"/>
                    <a:gd name="T12" fmla="*/ 23 w 1036"/>
                    <a:gd name="T13" fmla="*/ 0 h 3280"/>
                  </a:gdLst>
                  <a:ahLst/>
                  <a:cxnLst>
                    <a:cxn ang="0">
                      <a:pos x="T0" y="T1"/>
                    </a:cxn>
                    <a:cxn ang="0">
                      <a:pos x="T2" y="T3"/>
                    </a:cxn>
                    <a:cxn ang="0">
                      <a:pos x="T4" y="T5"/>
                    </a:cxn>
                    <a:cxn ang="0">
                      <a:pos x="T6" y="T7"/>
                    </a:cxn>
                    <a:cxn ang="0">
                      <a:pos x="T8" y="T9"/>
                    </a:cxn>
                    <a:cxn ang="0">
                      <a:pos x="T10" y="T11"/>
                    </a:cxn>
                    <a:cxn ang="0">
                      <a:pos x="T12" y="T13"/>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54" name="Freeform 58">
                  <a:extLst>
                    <a:ext uri="{FF2B5EF4-FFF2-40B4-BE49-F238E27FC236}">
                      <a16:creationId xmlns:a16="http://schemas.microsoft.com/office/drawing/2014/main" id="{CEDF0A99-4194-4FB2-9B34-8934A968F8AD}"/>
                    </a:ext>
                  </a:extLst>
                </p:cNvPr>
                <p:cNvSpPr>
                  <a:spLocks/>
                </p:cNvSpPr>
                <p:nvPr/>
              </p:nvSpPr>
              <p:spPr bwMode="hidden">
                <a:xfrm>
                  <a:off x="4137" y="1039"/>
                  <a:ext cx="1327" cy="3280"/>
                </a:xfrm>
                <a:custGeom>
                  <a:avLst/>
                  <a:gdLst>
                    <a:gd name="T0" fmla="*/ 20 w 1327"/>
                    <a:gd name="T1" fmla="*/ 0 h 3280"/>
                    <a:gd name="T2" fmla="*/ 0 w 1327"/>
                    <a:gd name="T3" fmla="*/ 7 h 3280"/>
                    <a:gd name="T4" fmla="*/ 1285 w 1327"/>
                    <a:gd name="T5" fmla="*/ 3280 h 3280"/>
                    <a:gd name="T6" fmla="*/ 1327 w 1327"/>
                    <a:gd name="T7" fmla="*/ 3280 h 3280"/>
                    <a:gd name="T8" fmla="*/ 43 w 1327"/>
                    <a:gd name="T9" fmla="*/ 0 h 3280"/>
                    <a:gd name="T10" fmla="*/ 20 w 1327"/>
                    <a:gd name="T11" fmla="*/ 0 h 3280"/>
                    <a:gd name="T12" fmla="*/ 20 w 1327"/>
                    <a:gd name="T13" fmla="*/ 0 h 3280"/>
                  </a:gdLst>
                  <a:ahLst/>
                  <a:cxnLst>
                    <a:cxn ang="0">
                      <a:pos x="T0" y="T1"/>
                    </a:cxn>
                    <a:cxn ang="0">
                      <a:pos x="T2" y="T3"/>
                    </a:cxn>
                    <a:cxn ang="0">
                      <a:pos x="T4" y="T5"/>
                    </a:cxn>
                    <a:cxn ang="0">
                      <a:pos x="T6" y="T7"/>
                    </a:cxn>
                    <a:cxn ang="0">
                      <a:pos x="T8" y="T9"/>
                    </a:cxn>
                    <a:cxn ang="0">
                      <a:pos x="T10" y="T11"/>
                    </a:cxn>
                    <a:cxn ang="0">
                      <a:pos x="T12" y="T13"/>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0955" name="Freeform 59">
                <a:extLst>
                  <a:ext uri="{FF2B5EF4-FFF2-40B4-BE49-F238E27FC236}">
                    <a16:creationId xmlns:a16="http://schemas.microsoft.com/office/drawing/2014/main" id="{5AE97644-F137-4F50-9599-071760E35131}"/>
                  </a:ext>
                </a:extLst>
              </p:cNvPr>
              <p:cNvSpPr>
                <a:spLocks/>
              </p:cNvSpPr>
              <p:nvPr/>
            </p:nvSpPr>
            <p:spPr bwMode="hidden">
              <a:xfrm>
                <a:off x="0" y="1039"/>
                <a:ext cx="1254" cy="2632"/>
              </a:xfrm>
              <a:custGeom>
                <a:avLst/>
                <a:gdLst>
                  <a:gd name="T0" fmla="*/ 1236 w 1254"/>
                  <a:gd name="T1" fmla="*/ 0 h 2632"/>
                  <a:gd name="T2" fmla="*/ 1212 w 1254"/>
                  <a:gd name="T3" fmla="*/ 0 h 2632"/>
                  <a:gd name="T4" fmla="*/ 0 w 1254"/>
                  <a:gd name="T5" fmla="*/ 2542 h 2632"/>
                  <a:gd name="T6" fmla="*/ 0 w 1254"/>
                  <a:gd name="T7" fmla="*/ 2632 h 2632"/>
                  <a:gd name="T8" fmla="*/ 1254 w 1254"/>
                  <a:gd name="T9" fmla="*/ 7 h 2632"/>
                  <a:gd name="T10" fmla="*/ 1236 w 1254"/>
                  <a:gd name="T11" fmla="*/ 0 h 2632"/>
                  <a:gd name="T12" fmla="*/ 1236 w 1254"/>
                  <a:gd name="T13" fmla="*/ 0 h 2632"/>
                </a:gdLst>
                <a:ahLst/>
                <a:cxnLst>
                  <a:cxn ang="0">
                    <a:pos x="T0" y="T1"/>
                  </a:cxn>
                  <a:cxn ang="0">
                    <a:pos x="T2" y="T3"/>
                  </a:cxn>
                  <a:cxn ang="0">
                    <a:pos x="T4" y="T5"/>
                  </a:cxn>
                  <a:cxn ang="0">
                    <a:pos x="T6" y="T7"/>
                  </a:cxn>
                  <a:cxn ang="0">
                    <a:pos x="T8" y="T9"/>
                  </a:cxn>
                  <a:cxn ang="0">
                    <a:pos x="T10" y="T11"/>
                  </a:cxn>
                  <a:cxn ang="0">
                    <a:pos x="T12" y="T13"/>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56" name="Freeform 60">
                <a:extLst>
                  <a:ext uri="{FF2B5EF4-FFF2-40B4-BE49-F238E27FC236}">
                    <a16:creationId xmlns:a16="http://schemas.microsoft.com/office/drawing/2014/main" id="{3A31A27E-2B6E-428C-9AD2-D99511841595}"/>
                  </a:ext>
                </a:extLst>
              </p:cNvPr>
              <p:cNvSpPr>
                <a:spLocks/>
              </p:cNvSpPr>
              <p:nvPr/>
            </p:nvSpPr>
            <p:spPr bwMode="hidden">
              <a:xfrm>
                <a:off x="0" y="1039"/>
                <a:ext cx="948" cy="1676"/>
              </a:xfrm>
              <a:custGeom>
                <a:avLst/>
                <a:gdLst>
                  <a:gd name="T0" fmla="*/ 930 w 948"/>
                  <a:gd name="T1" fmla="*/ 0 h 1676"/>
                  <a:gd name="T2" fmla="*/ 906 w 948"/>
                  <a:gd name="T3" fmla="*/ 0 h 1676"/>
                  <a:gd name="T4" fmla="*/ 0 w 948"/>
                  <a:gd name="T5" fmla="*/ 1593 h 1676"/>
                  <a:gd name="T6" fmla="*/ 0 w 948"/>
                  <a:gd name="T7" fmla="*/ 1676 h 1676"/>
                  <a:gd name="T8" fmla="*/ 948 w 948"/>
                  <a:gd name="T9" fmla="*/ 5 h 1676"/>
                  <a:gd name="T10" fmla="*/ 930 w 948"/>
                  <a:gd name="T11" fmla="*/ 0 h 1676"/>
                  <a:gd name="T12" fmla="*/ 930 w 948"/>
                  <a:gd name="T13" fmla="*/ 0 h 1676"/>
                </a:gdLst>
                <a:ahLst/>
                <a:cxnLst>
                  <a:cxn ang="0">
                    <a:pos x="T0" y="T1"/>
                  </a:cxn>
                  <a:cxn ang="0">
                    <a:pos x="T2" y="T3"/>
                  </a:cxn>
                  <a:cxn ang="0">
                    <a:pos x="T4" y="T5"/>
                  </a:cxn>
                  <a:cxn ang="0">
                    <a:pos x="T6" y="T7"/>
                  </a:cxn>
                  <a:cxn ang="0">
                    <a:pos x="T8" y="T9"/>
                  </a:cxn>
                  <a:cxn ang="0">
                    <a:pos x="T10" y="T11"/>
                  </a:cxn>
                  <a:cxn ang="0">
                    <a:pos x="T12" y="T13"/>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57" name="Freeform 61">
                <a:extLst>
                  <a:ext uri="{FF2B5EF4-FFF2-40B4-BE49-F238E27FC236}">
                    <a16:creationId xmlns:a16="http://schemas.microsoft.com/office/drawing/2014/main" id="{9E8E815B-654C-4769-9FE1-383AC3FA9468}"/>
                  </a:ext>
                </a:extLst>
              </p:cNvPr>
              <p:cNvSpPr>
                <a:spLocks/>
              </p:cNvSpPr>
              <p:nvPr/>
            </p:nvSpPr>
            <p:spPr bwMode="hidden">
              <a:xfrm>
                <a:off x="0" y="1039"/>
                <a:ext cx="629" cy="937"/>
              </a:xfrm>
              <a:custGeom>
                <a:avLst/>
                <a:gdLst>
                  <a:gd name="T0" fmla="*/ 606 w 629"/>
                  <a:gd name="T1" fmla="*/ 0 h 937"/>
                  <a:gd name="T2" fmla="*/ 582 w 629"/>
                  <a:gd name="T3" fmla="*/ 0 h 937"/>
                  <a:gd name="T4" fmla="*/ 0 w 629"/>
                  <a:gd name="T5" fmla="*/ 871 h 937"/>
                  <a:gd name="T6" fmla="*/ 0 w 629"/>
                  <a:gd name="T7" fmla="*/ 937 h 937"/>
                  <a:gd name="T8" fmla="*/ 629 w 629"/>
                  <a:gd name="T9" fmla="*/ 4 h 937"/>
                  <a:gd name="T10" fmla="*/ 606 w 629"/>
                  <a:gd name="T11" fmla="*/ 0 h 937"/>
                  <a:gd name="T12" fmla="*/ 606 w 629"/>
                  <a:gd name="T13" fmla="*/ 0 h 937"/>
                </a:gdLst>
                <a:ahLst/>
                <a:cxnLst>
                  <a:cxn ang="0">
                    <a:pos x="T0" y="T1"/>
                  </a:cxn>
                  <a:cxn ang="0">
                    <a:pos x="T2" y="T3"/>
                  </a:cxn>
                  <a:cxn ang="0">
                    <a:pos x="T4" y="T5"/>
                  </a:cxn>
                  <a:cxn ang="0">
                    <a:pos x="T6" y="T7"/>
                  </a:cxn>
                  <a:cxn ang="0">
                    <a:pos x="T8" y="T9"/>
                  </a:cxn>
                  <a:cxn ang="0">
                    <a:pos x="T10" y="T11"/>
                  </a:cxn>
                  <a:cxn ang="0">
                    <a:pos x="T12" y="T13"/>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58" name="Freeform 62">
                <a:extLst>
                  <a:ext uri="{FF2B5EF4-FFF2-40B4-BE49-F238E27FC236}">
                    <a16:creationId xmlns:a16="http://schemas.microsoft.com/office/drawing/2014/main" id="{7E104F91-D3CD-4B9C-827A-71468AF6E657}"/>
                  </a:ext>
                </a:extLst>
              </p:cNvPr>
              <p:cNvSpPr>
                <a:spLocks/>
              </p:cNvSpPr>
              <p:nvPr/>
            </p:nvSpPr>
            <p:spPr bwMode="hidden">
              <a:xfrm>
                <a:off x="0" y="1039"/>
                <a:ext cx="305" cy="427"/>
              </a:xfrm>
              <a:custGeom>
                <a:avLst/>
                <a:gdLst>
                  <a:gd name="T0" fmla="*/ 282 w 305"/>
                  <a:gd name="T1" fmla="*/ 0 h 427"/>
                  <a:gd name="T2" fmla="*/ 252 w 305"/>
                  <a:gd name="T3" fmla="*/ 0 h 427"/>
                  <a:gd name="T4" fmla="*/ 0 w 305"/>
                  <a:gd name="T5" fmla="*/ 361 h 427"/>
                  <a:gd name="T6" fmla="*/ 0 w 305"/>
                  <a:gd name="T7" fmla="*/ 427 h 427"/>
                  <a:gd name="T8" fmla="*/ 305 w 305"/>
                  <a:gd name="T9" fmla="*/ 5 h 427"/>
                  <a:gd name="T10" fmla="*/ 282 w 305"/>
                  <a:gd name="T11" fmla="*/ 0 h 427"/>
                  <a:gd name="T12" fmla="*/ 282 w 305"/>
                  <a:gd name="T13" fmla="*/ 0 h 427"/>
                </a:gdLst>
                <a:ahLst/>
                <a:cxnLst>
                  <a:cxn ang="0">
                    <a:pos x="T0" y="T1"/>
                  </a:cxn>
                  <a:cxn ang="0">
                    <a:pos x="T2" y="T3"/>
                  </a:cxn>
                  <a:cxn ang="0">
                    <a:pos x="T4" y="T5"/>
                  </a:cxn>
                  <a:cxn ang="0">
                    <a:pos x="T6" y="T7"/>
                  </a:cxn>
                  <a:cxn ang="0">
                    <a:pos x="T8" y="T9"/>
                  </a:cxn>
                  <a:cxn ang="0">
                    <a:pos x="T10" y="T11"/>
                  </a:cxn>
                  <a:cxn ang="0">
                    <a:pos x="T12" y="T13"/>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59" name="Freeform 63">
                <a:extLst>
                  <a:ext uri="{FF2B5EF4-FFF2-40B4-BE49-F238E27FC236}">
                    <a16:creationId xmlns:a16="http://schemas.microsoft.com/office/drawing/2014/main" id="{BE4EBE82-93B5-4198-82EA-0D2B4409537B}"/>
                  </a:ext>
                </a:extLst>
              </p:cNvPr>
              <p:cNvSpPr>
                <a:spLocks/>
              </p:cNvSpPr>
              <p:nvPr/>
            </p:nvSpPr>
            <p:spPr bwMode="hidden">
              <a:xfrm>
                <a:off x="4481" y="1039"/>
                <a:ext cx="1277" cy="2686"/>
              </a:xfrm>
              <a:custGeom>
                <a:avLst/>
                <a:gdLst>
                  <a:gd name="T0" fmla="*/ 41 w 1277"/>
                  <a:gd name="T1" fmla="*/ 0 h 2686"/>
                  <a:gd name="T2" fmla="*/ 17 w 1277"/>
                  <a:gd name="T3" fmla="*/ 0 h 2686"/>
                  <a:gd name="T4" fmla="*/ 0 w 1277"/>
                  <a:gd name="T5" fmla="*/ 4 h 2686"/>
                  <a:gd name="T6" fmla="*/ 1277 w 1277"/>
                  <a:gd name="T7" fmla="*/ 2686 h 2686"/>
                  <a:gd name="T8" fmla="*/ 1277 w 1277"/>
                  <a:gd name="T9" fmla="*/ 2596 h 2686"/>
                  <a:gd name="T10" fmla="*/ 41 w 1277"/>
                  <a:gd name="T11" fmla="*/ 0 h 2686"/>
                  <a:gd name="T12" fmla="*/ 41 w 1277"/>
                  <a:gd name="T13" fmla="*/ 0 h 2686"/>
                </a:gdLst>
                <a:ahLst/>
                <a:cxnLst>
                  <a:cxn ang="0">
                    <a:pos x="T0" y="T1"/>
                  </a:cxn>
                  <a:cxn ang="0">
                    <a:pos x="T2" y="T3"/>
                  </a:cxn>
                  <a:cxn ang="0">
                    <a:pos x="T4" y="T5"/>
                  </a:cxn>
                  <a:cxn ang="0">
                    <a:pos x="T6" y="T7"/>
                  </a:cxn>
                  <a:cxn ang="0">
                    <a:pos x="T8" y="T9"/>
                  </a:cxn>
                  <a:cxn ang="0">
                    <a:pos x="T10" y="T11"/>
                  </a:cxn>
                  <a:cxn ang="0">
                    <a:pos x="T12" y="T13"/>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60" name="Freeform 64">
                <a:extLst>
                  <a:ext uri="{FF2B5EF4-FFF2-40B4-BE49-F238E27FC236}">
                    <a16:creationId xmlns:a16="http://schemas.microsoft.com/office/drawing/2014/main" id="{5341392A-8293-4F6D-8E7E-F6206DAD8C60}"/>
                  </a:ext>
                </a:extLst>
              </p:cNvPr>
              <p:cNvSpPr>
                <a:spLocks/>
              </p:cNvSpPr>
              <p:nvPr/>
            </p:nvSpPr>
            <p:spPr bwMode="hidden">
              <a:xfrm>
                <a:off x="4770" y="1039"/>
                <a:ext cx="988" cy="1730"/>
              </a:xfrm>
              <a:custGeom>
                <a:avLst/>
                <a:gdLst>
                  <a:gd name="T0" fmla="*/ 16 w 988"/>
                  <a:gd name="T1" fmla="*/ 0 h 1730"/>
                  <a:gd name="T2" fmla="*/ 0 w 988"/>
                  <a:gd name="T3" fmla="*/ 7 h 1730"/>
                  <a:gd name="T4" fmla="*/ 988 w 988"/>
                  <a:gd name="T5" fmla="*/ 1730 h 1730"/>
                  <a:gd name="T6" fmla="*/ 988 w 988"/>
                  <a:gd name="T7" fmla="*/ 1653 h 1730"/>
                  <a:gd name="T8" fmla="*/ 40 w 988"/>
                  <a:gd name="T9" fmla="*/ 0 h 1730"/>
                  <a:gd name="T10" fmla="*/ 16 w 988"/>
                  <a:gd name="T11" fmla="*/ 0 h 1730"/>
                  <a:gd name="T12" fmla="*/ 16 w 988"/>
                  <a:gd name="T13" fmla="*/ 0 h 1730"/>
                </a:gdLst>
                <a:ahLst/>
                <a:cxnLst>
                  <a:cxn ang="0">
                    <a:pos x="T0" y="T1"/>
                  </a:cxn>
                  <a:cxn ang="0">
                    <a:pos x="T2" y="T3"/>
                  </a:cxn>
                  <a:cxn ang="0">
                    <a:pos x="T4" y="T5"/>
                  </a:cxn>
                  <a:cxn ang="0">
                    <a:pos x="T6" y="T7"/>
                  </a:cxn>
                  <a:cxn ang="0">
                    <a:pos x="T8" y="T9"/>
                  </a:cxn>
                  <a:cxn ang="0">
                    <a:pos x="T10" y="T11"/>
                  </a:cxn>
                  <a:cxn ang="0">
                    <a:pos x="T12" y="T13"/>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61" name="Freeform 65">
                <a:extLst>
                  <a:ext uri="{FF2B5EF4-FFF2-40B4-BE49-F238E27FC236}">
                    <a16:creationId xmlns:a16="http://schemas.microsoft.com/office/drawing/2014/main" id="{6CC8105C-2727-43F5-B2AE-D54874190A9E}"/>
                  </a:ext>
                </a:extLst>
              </p:cNvPr>
              <p:cNvSpPr>
                <a:spLocks/>
              </p:cNvSpPr>
              <p:nvPr/>
            </p:nvSpPr>
            <p:spPr bwMode="hidden">
              <a:xfrm>
                <a:off x="5088" y="1039"/>
                <a:ext cx="670" cy="997"/>
              </a:xfrm>
              <a:custGeom>
                <a:avLst/>
                <a:gdLst>
                  <a:gd name="T0" fmla="*/ 22 w 670"/>
                  <a:gd name="T1" fmla="*/ 0 h 997"/>
                  <a:gd name="T2" fmla="*/ 0 w 670"/>
                  <a:gd name="T3" fmla="*/ 4 h 997"/>
                  <a:gd name="T4" fmla="*/ 670 w 670"/>
                  <a:gd name="T5" fmla="*/ 997 h 997"/>
                  <a:gd name="T6" fmla="*/ 670 w 670"/>
                  <a:gd name="T7" fmla="*/ 925 h 997"/>
                  <a:gd name="T8" fmla="*/ 46 w 670"/>
                  <a:gd name="T9" fmla="*/ 0 h 997"/>
                  <a:gd name="T10" fmla="*/ 22 w 670"/>
                  <a:gd name="T11" fmla="*/ 0 h 997"/>
                  <a:gd name="T12" fmla="*/ 22 w 670"/>
                  <a:gd name="T13" fmla="*/ 0 h 997"/>
                </a:gdLst>
                <a:ahLst/>
                <a:cxnLst>
                  <a:cxn ang="0">
                    <a:pos x="T0" y="T1"/>
                  </a:cxn>
                  <a:cxn ang="0">
                    <a:pos x="T2" y="T3"/>
                  </a:cxn>
                  <a:cxn ang="0">
                    <a:pos x="T4" y="T5"/>
                  </a:cxn>
                  <a:cxn ang="0">
                    <a:pos x="T6" y="T7"/>
                  </a:cxn>
                  <a:cxn ang="0">
                    <a:pos x="T8" y="T9"/>
                  </a:cxn>
                  <a:cxn ang="0">
                    <a:pos x="T10" y="T11"/>
                  </a:cxn>
                  <a:cxn ang="0">
                    <a:pos x="T12" y="T13"/>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962" name="Freeform 66">
                <a:extLst>
                  <a:ext uri="{FF2B5EF4-FFF2-40B4-BE49-F238E27FC236}">
                    <a16:creationId xmlns:a16="http://schemas.microsoft.com/office/drawing/2014/main" id="{72461642-10C5-476E-A540-5796E3EE51E1}"/>
                  </a:ext>
                </a:extLst>
              </p:cNvPr>
              <p:cNvSpPr>
                <a:spLocks/>
              </p:cNvSpPr>
              <p:nvPr/>
            </p:nvSpPr>
            <p:spPr bwMode="hidden">
              <a:xfrm>
                <a:off x="5412" y="1039"/>
                <a:ext cx="346" cy="487"/>
              </a:xfrm>
              <a:custGeom>
                <a:avLst/>
                <a:gdLst>
                  <a:gd name="T0" fmla="*/ 22 w 346"/>
                  <a:gd name="T1" fmla="*/ 0 h 487"/>
                  <a:gd name="T2" fmla="*/ 0 w 346"/>
                  <a:gd name="T3" fmla="*/ 7 h 487"/>
                  <a:gd name="T4" fmla="*/ 346 w 346"/>
                  <a:gd name="T5" fmla="*/ 487 h 487"/>
                  <a:gd name="T6" fmla="*/ 346 w 346"/>
                  <a:gd name="T7" fmla="*/ 415 h 487"/>
                  <a:gd name="T8" fmla="*/ 46 w 346"/>
                  <a:gd name="T9" fmla="*/ 0 h 487"/>
                  <a:gd name="T10" fmla="*/ 22 w 346"/>
                  <a:gd name="T11" fmla="*/ 0 h 487"/>
                  <a:gd name="T12" fmla="*/ 22 w 346"/>
                  <a:gd name="T13" fmla="*/ 0 h 487"/>
                </a:gdLst>
                <a:ahLst/>
                <a:cxnLst>
                  <a:cxn ang="0">
                    <a:pos x="T0" y="T1"/>
                  </a:cxn>
                  <a:cxn ang="0">
                    <a:pos x="T2" y="T3"/>
                  </a:cxn>
                  <a:cxn ang="0">
                    <a:pos x="T4" y="T5"/>
                  </a:cxn>
                  <a:cxn ang="0">
                    <a:pos x="T6" y="T7"/>
                  </a:cxn>
                  <a:cxn ang="0">
                    <a:pos x="T8" y="T9"/>
                  </a:cxn>
                  <a:cxn ang="0">
                    <a:pos x="T10" y="T11"/>
                  </a:cxn>
                  <a:cxn ang="0">
                    <a:pos x="T12" y="T13"/>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80963" name="Rectangle 67">
            <a:extLst>
              <a:ext uri="{FF2B5EF4-FFF2-40B4-BE49-F238E27FC236}">
                <a16:creationId xmlns:a16="http://schemas.microsoft.com/office/drawing/2014/main" id="{7FBF78CE-8D3E-412F-BD50-00BF6F36D0CF}"/>
              </a:ext>
            </a:extLst>
          </p:cNvPr>
          <p:cNvSpPr>
            <a:spLocks noGrp="1" noChangeArrowheads="1"/>
          </p:cNvSpPr>
          <p:nvPr>
            <p:ph type="ctrTitle" sz="quarter"/>
          </p:nvPr>
        </p:nvSpPr>
        <p:spPr>
          <a:xfrm>
            <a:off x="455613" y="1920875"/>
            <a:ext cx="8226425" cy="1736725"/>
          </a:xfrm>
        </p:spPr>
        <p:txBody>
          <a:bodyPr anchor="b"/>
          <a:lstStyle>
            <a:lvl1pPr>
              <a:defRPr sz="5400"/>
            </a:lvl1pPr>
          </a:lstStyle>
          <a:p>
            <a:pPr lvl="0"/>
            <a:r>
              <a:rPr lang="en-US" altLang="en-US" noProof="0"/>
              <a:t>Click to edit Master title style</a:t>
            </a:r>
          </a:p>
        </p:txBody>
      </p:sp>
      <p:sp>
        <p:nvSpPr>
          <p:cNvPr id="80964" name="Rectangle 68">
            <a:extLst>
              <a:ext uri="{FF2B5EF4-FFF2-40B4-BE49-F238E27FC236}">
                <a16:creationId xmlns:a16="http://schemas.microsoft.com/office/drawing/2014/main" id="{F4CA4E0A-4D26-4709-8C52-8B0082D2AAAB}"/>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80965" name="Rectangle 69">
            <a:extLst>
              <a:ext uri="{FF2B5EF4-FFF2-40B4-BE49-F238E27FC236}">
                <a16:creationId xmlns:a16="http://schemas.microsoft.com/office/drawing/2014/main" id="{9816651B-304D-4240-9D7A-0869B69D705B}"/>
              </a:ext>
            </a:extLst>
          </p:cNvPr>
          <p:cNvSpPr>
            <a:spLocks noGrp="1" noChangeArrowheads="1"/>
          </p:cNvSpPr>
          <p:nvPr>
            <p:ph type="dt" sz="quarter" idx="2"/>
          </p:nvPr>
        </p:nvSpPr>
        <p:spPr/>
        <p:txBody>
          <a:bodyPr/>
          <a:lstStyle>
            <a:lvl1pPr>
              <a:defRPr/>
            </a:lvl1pPr>
          </a:lstStyle>
          <a:p>
            <a:endParaRPr lang="en-US" altLang="en-US"/>
          </a:p>
        </p:txBody>
      </p:sp>
      <p:sp>
        <p:nvSpPr>
          <p:cNvPr id="80966" name="Rectangle 70">
            <a:extLst>
              <a:ext uri="{FF2B5EF4-FFF2-40B4-BE49-F238E27FC236}">
                <a16:creationId xmlns:a16="http://schemas.microsoft.com/office/drawing/2014/main" id="{61FC67F6-5BBD-4D71-B783-8B6823EECEFD}"/>
              </a:ext>
            </a:extLst>
          </p:cNvPr>
          <p:cNvSpPr>
            <a:spLocks noGrp="1" noChangeArrowheads="1"/>
          </p:cNvSpPr>
          <p:nvPr>
            <p:ph type="ftr" sz="quarter" idx="3"/>
          </p:nvPr>
        </p:nvSpPr>
        <p:spPr/>
        <p:txBody>
          <a:bodyPr/>
          <a:lstStyle>
            <a:lvl1pPr>
              <a:defRPr/>
            </a:lvl1pPr>
          </a:lstStyle>
          <a:p>
            <a:endParaRPr lang="en-US" altLang="en-US"/>
          </a:p>
        </p:txBody>
      </p:sp>
      <p:sp>
        <p:nvSpPr>
          <p:cNvPr id="80967" name="Rectangle 71">
            <a:extLst>
              <a:ext uri="{FF2B5EF4-FFF2-40B4-BE49-F238E27FC236}">
                <a16:creationId xmlns:a16="http://schemas.microsoft.com/office/drawing/2014/main" id="{1F672F76-9DE0-4247-8758-E53A61611050}"/>
              </a:ext>
            </a:extLst>
          </p:cNvPr>
          <p:cNvSpPr>
            <a:spLocks noGrp="1" noChangeArrowheads="1"/>
          </p:cNvSpPr>
          <p:nvPr>
            <p:ph type="sldNum" sz="quarter" idx="4"/>
          </p:nvPr>
        </p:nvSpPr>
        <p:spPr/>
        <p:txBody>
          <a:bodyPr/>
          <a:lstStyle>
            <a:lvl1pPr>
              <a:defRPr/>
            </a:lvl1pPr>
          </a:lstStyle>
          <a:p>
            <a:fld id="{178F85C4-6A7D-4EAF-B2A7-888FF8EBAFD3}" type="slidenum">
              <a:rPr lang="en-US" altLang="en-US"/>
              <a:pPr/>
              <a:t>‹#›</a:t>
            </a:fld>
            <a:endParaRPr lang="en-US" altLang="en-US"/>
          </a:p>
        </p:txBody>
      </p:sp>
    </p:spTree>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5D63D-C97D-4264-9F33-75470261ED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1A96A3-6A55-4F44-8FB8-5B0A2B977B3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E8563A-BD8E-44E3-BBF8-E158C5BDA91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2B0F895-1B4F-4D5F-B310-F57969B5D8D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7344CA2-9F00-46BD-B036-B1CD895591AB}"/>
              </a:ext>
            </a:extLst>
          </p:cNvPr>
          <p:cNvSpPr>
            <a:spLocks noGrp="1"/>
          </p:cNvSpPr>
          <p:nvPr>
            <p:ph type="sldNum" sz="quarter" idx="12"/>
          </p:nvPr>
        </p:nvSpPr>
        <p:spPr/>
        <p:txBody>
          <a:bodyPr/>
          <a:lstStyle>
            <a:lvl1pPr>
              <a:defRPr/>
            </a:lvl1pPr>
          </a:lstStyle>
          <a:p>
            <a:fld id="{F61847F5-2EF4-420A-A17B-1868199F8DE5}" type="slidenum">
              <a:rPr lang="en-US" altLang="en-US"/>
              <a:pPr/>
              <a:t>‹#›</a:t>
            </a:fld>
            <a:endParaRPr lang="en-US" altLang="en-US"/>
          </a:p>
        </p:txBody>
      </p:sp>
    </p:spTree>
    <p:extLst>
      <p:ext uri="{BB962C8B-B14F-4D97-AF65-F5344CB8AC3E}">
        <p14:creationId xmlns:p14="http://schemas.microsoft.com/office/powerpoint/2010/main" val="2234623320"/>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F5DDA4-BB11-4CA0-AD41-BC451D029EF7}"/>
              </a:ext>
            </a:extLst>
          </p:cNvPr>
          <p:cNvSpPr>
            <a:spLocks noGrp="1"/>
          </p:cNvSpPr>
          <p:nvPr>
            <p:ph type="title" orient="vert"/>
          </p:nvPr>
        </p:nvSpPr>
        <p:spPr>
          <a:xfrm>
            <a:off x="6626225" y="273050"/>
            <a:ext cx="2055813" cy="582295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7F3838-8049-4130-BF03-168BD50A088A}"/>
              </a:ext>
            </a:extLst>
          </p:cNvPr>
          <p:cNvSpPr>
            <a:spLocks noGrp="1"/>
          </p:cNvSpPr>
          <p:nvPr>
            <p:ph type="body" orient="vert" idx="1"/>
          </p:nvPr>
        </p:nvSpPr>
        <p:spPr>
          <a:xfrm>
            <a:off x="455613" y="273050"/>
            <a:ext cx="6018212" cy="58229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94B0DF-5873-4DC1-A219-CD76CEDDD5F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F0822B8-2C29-43E4-83E9-358AFC2EC9B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785ECFE-D1B4-4E41-9738-E1393869D561}"/>
              </a:ext>
            </a:extLst>
          </p:cNvPr>
          <p:cNvSpPr>
            <a:spLocks noGrp="1"/>
          </p:cNvSpPr>
          <p:nvPr>
            <p:ph type="sldNum" sz="quarter" idx="12"/>
          </p:nvPr>
        </p:nvSpPr>
        <p:spPr/>
        <p:txBody>
          <a:bodyPr/>
          <a:lstStyle>
            <a:lvl1pPr>
              <a:defRPr/>
            </a:lvl1pPr>
          </a:lstStyle>
          <a:p>
            <a:fld id="{8D5BDFFE-2D9B-405C-9E65-DC4E0D144020}" type="slidenum">
              <a:rPr lang="en-US" altLang="en-US"/>
              <a:pPr/>
              <a:t>‹#›</a:t>
            </a:fld>
            <a:endParaRPr lang="en-US" altLang="en-US"/>
          </a:p>
        </p:txBody>
      </p:sp>
    </p:spTree>
    <p:extLst>
      <p:ext uri="{BB962C8B-B14F-4D97-AF65-F5344CB8AC3E}">
        <p14:creationId xmlns:p14="http://schemas.microsoft.com/office/powerpoint/2010/main" val="2370081591"/>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40A37-363E-4A69-9C6E-CA3DBFA942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660F8C-F713-40FA-89FD-84A7FAE63B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F54C19-FA26-4010-A3A4-BFF9C29E50D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4AAF837-CFC0-4569-84B6-8EC796351D4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0CF72C6-0FBB-4791-9416-496DDC708615}"/>
              </a:ext>
            </a:extLst>
          </p:cNvPr>
          <p:cNvSpPr>
            <a:spLocks noGrp="1"/>
          </p:cNvSpPr>
          <p:nvPr>
            <p:ph type="sldNum" sz="quarter" idx="12"/>
          </p:nvPr>
        </p:nvSpPr>
        <p:spPr/>
        <p:txBody>
          <a:bodyPr/>
          <a:lstStyle>
            <a:lvl1pPr>
              <a:defRPr/>
            </a:lvl1pPr>
          </a:lstStyle>
          <a:p>
            <a:fld id="{1A93600A-EA6B-49FF-BC19-A6E150F50855}" type="slidenum">
              <a:rPr lang="en-US" altLang="en-US"/>
              <a:pPr/>
              <a:t>‹#›</a:t>
            </a:fld>
            <a:endParaRPr lang="en-US" altLang="en-US"/>
          </a:p>
        </p:txBody>
      </p:sp>
    </p:spTree>
    <p:extLst>
      <p:ext uri="{BB962C8B-B14F-4D97-AF65-F5344CB8AC3E}">
        <p14:creationId xmlns:p14="http://schemas.microsoft.com/office/powerpoint/2010/main" val="2407290166"/>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EDD06-84F2-4239-B992-D3A2F134AF5D}"/>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B6F538-EAD1-4670-B767-A94AA7A7318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DEAD5BF1-074F-48C6-AC3C-16D0C4D0E8A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F61DAC2-6769-4BA7-BA1B-E1EE09C45A5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21D52BD-509F-444C-AC99-AFA60A5E5A8B}"/>
              </a:ext>
            </a:extLst>
          </p:cNvPr>
          <p:cNvSpPr>
            <a:spLocks noGrp="1"/>
          </p:cNvSpPr>
          <p:nvPr>
            <p:ph type="sldNum" sz="quarter" idx="12"/>
          </p:nvPr>
        </p:nvSpPr>
        <p:spPr/>
        <p:txBody>
          <a:bodyPr/>
          <a:lstStyle>
            <a:lvl1pPr>
              <a:defRPr/>
            </a:lvl1pPr>
          </a:lstStyle>
          <a:p>
            <a:fld id="{BC5F6FBA-543F-457B-A2DA-412B584EC0A0}" type="slidenum">
              <a:rPr lang="en-US" altLang="en-US"/>
              <a:pPr/>
              <a:t>‹#›</a:t>
            </a:fld>
            <a:endParaRPr lang="en-US" altLang="en-US"/>
          </a:p>
        </p:txBody>
      </p:sp>
    </p:spTree>
    <p:extLst>
      <p:ext uri="{BB962C8B-B14F-4D97-AF65-F5344CB8AC3E}">
        <p14:creationId xmlns:p14="http://schemas.microsoft.com/office/powerpoint/2010/main" val="1735347708"/>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F237A-0E83-4AD8-B604-51B7412450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A49806-E9B2-4693-8E67-9C21537F7516}"/>
              </a:ext>
            </a:extLst>
          </p:cNvPr>
          <p:cNvSpPr>
            <a:spLocks noGrp="1"/>
          </p:cNvSpPr>
          <p:nvPr>
            <p:ph sz="half" idx="1"/>
          </p:nvPr>
        </p:nvSpPr>
        <p:spPr>
          <a:xfrm>
            <a:off x="455613" y="1598613"/>
            <a:ext cx="4037012" cy="44973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FA899F-0862-45EF-A8AB-E2CBE40D313C}"/>
              </a:ext>
            </a:extLst>
          </p:cNvPr>
          <p:cNvSpPr>
            <a:spLocks noGrp="1"/>
          </p:cNvSpPr>
          <p:nvPr>
            <p:ph sz="half" idx="2"/>
          </p:nvPr>
        </p:nvSpPr>
        <p:spPr>
          <a:xfrm>
            <a:off x="4645025" y="1598613"/>
            <a:ext cx="4037013" cy="44973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8466C2-6136-48E7-9C13-9343734AB35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4BD2F96-FCCB-451F-8C5E-CE442B81346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F56D2DC-47DA-4796-8EFD-1F071CFA4148}"/>
              </a:ext>
            </a:extLst>
          </p:cNvPr>
          <p:cNvSpPr>
            <a:spLocks noGrp="1"/>
          </p:cNvSpPr>
          <p:nvPr>
            <p:ph type="sldNum" sz="quarter" idx="12"/>
          </p:nvPr>
        </p:nvSpPr>
        <p:spPr/>
        <p:txBody>
          <a:bodyPr/>
          <a:lstStyle>
            <a:lvl1pPr>
              <a:defRPr/>
            </a:lvl1pPr>
          </a:lstStyle>
          <a:p>
            <a:fld id="{E50B4ECC-4F5E-486A-813A-5FF3C214D05E}" type="slidenum">
              <a:rPr lang="en-US" altLang="en-US"/>
              <a:pPr/>
              <a:t>‹#›</a:t>
            </a:fld>
            <a:endParaRPr lang="en-US" altLang="en-US"/>
          </a:p>
        </p:txBody>
      </p:sp>
    </p:spTree>
    <p:extLst>
      <p:ext uri="{BB962C8B-B14F-4D97-AF65-F5344CB8AC3E}">
        <p14:creationId xmlns:p14="http://schemas.microsoft.com/office/powerpoint/2010/main" val="774683580"/>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E397F-6B0B-4762-99A5-96059B89BEBF}"/>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822C3D-88B3-49C5-81CB-E11E38784FF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041DF7C-8BF5-411E-9E1C-517C487B3E19}"/>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01E09C0-4B26-45BC-A8CD-09C2BC93B54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B637ED1-4D9A-4236-9A82-475F481A5468}"/>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6B4CE2-9709-45F1-B130-DD8480E94F3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2F38925-ECDA-47DA-87BE-5CB7E5A5C0EC}"/>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6CF1998C-ABBF-4FD0-8E43-47E9A81B3F49}"/>
              </a:ext>
            </a:extLst>
          </p:cNvPr>
          <p:cNvSpPr>
            <a:spLocks noGrp="1"/>
          </p:cNvSpPr>
          <p:nvPr>
            <p:ph type="sldNum" sz="quarter" idx="12"/>
          </p:nvPr>
        </p:nvSpPr>
        <p:spPr/>
        <p:txBody>
          <a:bodyPr/>
          <a:lstStyle>
            <a:lvl1pPr>
              <a:defRPr/>
            </a:lvl1pPr>
          </a:lstStyle>
          <a:p>
            <a:fld id="{40C89476-5FD9-4F64-B770-45389FA00438}" type="slidenum">
              <a:rPr lang="en-US" altLang="en-US"/>
              <a:pPr/>
              <a:t>‹#›</a:t>
            </a:fld>
            <a:endParaRPr lang="en-US" altLang="en-US"/>
          </a:p>
        </p:txBody>
      </p:sp>
    </p:spTree>
    <p:extLst>
      <p:ext uri="{BB962C8B-B14F-4D97-AF65-F5344CB8AC3E}">
        <p14:creationId xmlns:p14="http://schemas.microsoft.com/office/powerpoint/2010/main" val="227640134"/>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9188D-A8BA-44CF-B9A7-6783CDF6D0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B9F942-2145-4812-BDAC-705EFFA90248}"/>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9133B63F-F654-47F4-A43B-A53A6917A4E9}"/>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91A47650-9AC4-4788-BCD1-5C5DD31C635A}"/>
              </a:ext>
            </a:extLst>
          </p:cNvPr>
          <p:cNvSpPr>
            <a:spLocks noGrp="1"/>
          </p:cNvSpPr>
          <p:nvPr>
            <p:ph type="sldNum" sz="quarter" idx="12"/>
          </p:nvPr>
        </p:nvSpPr>
        <p:spPr/>
        <p:txBody>
          <a:bodyPr/>
          <a:lstStyle>
            <a:lvl1pPr>
              <a:defRPr/>
            </a:lvl1pPr>
          </a:lstStyle>
          <a:p>
            <a:fld id="{5A5699A4-3832-4F3F-A047-669F1A32A16E}" type="slidenum">
              <a:rPr lang="en-US" altLang="en-US"/>
              <a:pPr/>
              <a:t>‹#›</a:t>
            </a:fld>
            <a:endParaRPr lang="en-US" altLang="en-US"/>
          </a:p>
        </p:txBody>
      </p:sp>
    </p:spTree>
    <p:extLst>
      <p:ext uri="{BB962C8B-B14F-4D97-AF65-F5344CB8AC3E}">
        <p14:creationId xmlns:p14="http://schemas.microsoft.com/office/powerpoint/2010/main" val="654980653"/>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AA386A-BB98-49CD-A1E0-3C46EC3B9AC9}"/>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CC4DC48B-0678-47E0-A8FA-BA244F0A6006}"/>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CAAD0F6D-8043-4F31-8F5E-EF58D2D29BA6}"/>
              </a:ext>
            </a:extLst>
          </p:cNvPr>
          <p:cNvSpPr>
            <a:spLocks noGrp="1"/>
          </p:cNvSpPr>
          <p:nvPr>
            <p:ph type="sldNum" sz="quarter" idx="12"/>
          </p:nvPr>
        </p:nvSpPr>
        <p:spPr/>
        <p:txBody>
          <a:bodyPr/>
          <a:lstStyle>
            <a:lvl1pPr>
              <a:defRPr/>
            </a:lvl1pPr>
          </a:lstStyle>
          <a:p>
            <a:fld id="{8C3E46B3-408C-49A0-9345-63BB5BFC4CB8}" type="slidenum">
              <a:rPr lang="en-US" altLang="en-US"/>
              <a:pPr/>
              <a:t>‹#›</a:t>
            </a:fld>
            <a:endParaRPr lang="en-US" altLang="en-US"/>
          </a:p>
        </p:txBody>
      </p:sp>
    </p:spTree>
    <p:extLst>
      <p:ext uri="{BB962C8B-B14F-4D97-AF65-F5344CB8AC3E}">
        <p14:creationId xmlns:p14="http://schemas.microsoft.com/office/powerpoint/2010/main" val="859643136"/>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2CF2B-D669-43F4-94ED-83D0B731FA2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54DE2A4-3DCB-4CFA-8C79-B76F6596071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769B7E-D76E-4013-9CAF-781686FF742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0886FB7-EE78-4F72-B103-DBF60523E92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C992F4B-03E9-4510-95F2-00BDED0CF22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84E163A-6934-453A-AB81-48C2D4BFFA5F}"/>
              </a:ext>
            </a:extLst>
          </p:cNvPr>
          <p:cNvSpPr>
            <a:spLocks noGrp="1"/>
          </p:cNvSpPr>
          <p:nvPr>
            <p:ph type="sldNum" sz="quarter" idx="12"/>
          </p:nvPr>
        </p:nvSpPr>
        <p:spPr/>
        <p:txBody>
          <a:bodyPr/>
          <a:lstStyle>
            <a:lvl1pPr>
              <a:defRPr/>
            </a:lvl1pPr>
          </a:lstStyle>
          <a:p>
            <a:fld id="{B142FD3B-FC91-47EF-90D0-735B4847DC23}" type="slidenum">
              <a:rPr lang="en-US" altLang="en-US"/>
              <a:pPr/>
              <a:t>‹#›</a:t>
            </a:fld>
            <a:endParaRPr lang="en-US" altLang="en-US"/>
          </a:p>
        </p:txBody>
      </p:sp>
    </p:spTree>
    <p:extLst>
      <p:ext uri="{BB962C8B-B14F-4D97-AF65-F5344CB8AC3E}">
        <p14:creationId xmlns:p14="http://schemas.microsoft.com/office/powerpoint/2010/main" val="2980287289"/>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E0CD0-348C-40EC-8409-EAAFB58AF79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2D697B-ADC9-4F23-9DFD-C6DDBED843A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ACBDE1-C332-4DD7-AF0C-B4671795D11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1AC248A-CFA6-47AE-B5B5-07AC2AD0076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0A02F7F-215C-4B40-8D36-D842FAA44F2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838EAAB-1701-44D4-B9EE-8CA511A38E30}"/>
              </a:ext>
            </a:extLst>
          </p:cNvPr>
          <p:cNvSpPr>
            <a:spLocks noGrp="1"/>
          </p:cNvSpPr>
          <p:nvPr>
            <p:ph type="sldNum" sz="quarter" idx="12"/>
          </p:nvPr>
        </p:nvSpPr>
        <p:spPr/>
        <p:txBody>
          <a:bodyPr/>
          <a:lstStyle>
            <a:lvl1pPr>
              <a:defRPr/>
            </a:lvl1pPr>
          </a:lstStyle>
          <a:p>
            <a:fld id="{5BA635D5-94A9-4C28-9E74-B25DA1329BF9}" type="slidenum">
              <a:rPr lang="en-US" altLang="en-US"/>
              <a:pPr/>
              <a:t>‹#›</a:t>
            </a:fld>
            <a:endParaRPr lang="en-US" altLang="en-US"/>
          </a:p>
        </p:txBody>
      </p:sp>
    </p:spTree>
    <p:extLst>
      <p:ext uri="{BB962C8B-B14F-4D97-AF65-F5344CB8AC3E}">
        <p14:creationId xmlns:p14="http://schemas.microsoft.com/office/powerpoint/2010/main" val="3571009480"/>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grpSp>
        <p:nvGrpSpPr>
          <p:cNvPr id="79874" name="Group 2">
            <a:extLst>
              <a:ext uri="{FF2B5EF4-FFF2-40B4-BE49-F238E27FC236}">
                <a16:creationId xmlns:a16="http://schemas.microsoft.com/office/drawing/2014/main" id="{7C716F4A-235F-48C2-A48E-463C7D2EF1B8}"/>
              </a:ext>
            </a:extLst>
          </p:cNvPr>
          <p:cNvGrpSpPr>
            <a:grpSpLocks/>
          </p:cNvGrpSpPr>
          <p:nvPr/>
        </p:nvGrpSpPr>
        <p:grpSpPr bwMode="auto">
          <a:xfrm>
            <a:off x="0" y="0"/>
            <a:ext cx="9142413" cy="6856413"/>
            <a:chOff x="0" y="0"/>
            <a:chExt cx="5759" cy="4319"/>
          </a:xfrm>
        </p:grpSpPr>
        <p:sp>
          <p:nvSpPr>
            <p:cNvPr id="79875" name="Freeform 3">
              <a:extLst>
                <a:ext uri="{FF2B5EF4-FFF2-40B4-BE49-F238E27FC236}">
                  <a16:creationId xmlns:a16="http://schemas.microsoft.com/office/drawing/2014/main" id="{5A17C1AA-F936-4CB1-9EA2-434F2E3421A8}"/>
                </a:ext>
              </a:extLst>
            </p:cNvPr>
            <p:cNvSpPr>
              <a:spLocks/>
            </p:cNvSpPr>
            <p:nvPr userDrawn="1"/>
          </p:nvSpPr>
          <p:spPr bwMode="hidden">
            <a:xfrm>
              <a:off x="0" y="0"/>
              <a:ext cx="5758" cy="1043"/>
            </a:xfrm>
            <a:custGeom>
              <a:avLst/>
              <a:gdLst>
                <a:gd name="T0" fmla="*/ 5740 w 5740"/>
                <a:gd name="T1" fmla="*/ 1043 h 1043"/>
                <a:gd name="T2" fmla="*/ 0 w 5740"/>
                <a:gd name="T3" fmla="*/ 1043 h 1043"/>
                <a:gd name="T4" fmla="*/ 0 w 5740"/>
                <a:gd name="T5" fmla="*/ 0 h 1043"/>
                <a:gd name="T6" fmla="*/ 5740 w 5740"/>
                <a:gd name="T7" fmla="*/ 0 h 1043"/>
                <a:gd name="T8" fmla="*/ 5740 w 5740"/>
                <a:gd name="T9" fmla="*/ 1043 h 1043"/>
                <a:gd name="T10" fmla="*/ 5740 w 5740"/>
                <a:gd name="T11" fmla="*/ 1043 h 1043"/>
              </a:gdLst>
              <a:ahLst/>
              <a:cxnLst>
                <a:cxn ang="0">
                  <a:pos x="T0" y="T1"/>
                </a:cxn>
                <a:cxn ang="0">
                  <a:pos x="T2" y="T3"/>
                </a:cxn>
                <a:cxn ang="0">
                  <a:pos x="T4" y="T5"/>
                </a:cxn>
                <a:cxn ang="0">
                  <a:pos x="T6" y="T7"/>
                </a:cxn>
                <a:cxn ang="0">
                  <a:pos x="T8" y="T9"/>
                </a:cxn>
                <a:cxn ang="0">
                  <a:pos x="T10" y="T11"/>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79876" name="Group 4">
              <a:extLst>
                <a:ext uri="{FF2B5EF4-FFF2-40B4-BE49-F238E27FC236}">
                  <a16:creationId xmlns:a16="http://schemas.microsoft.com/office/drawing/2014/main" id="{F3BDDE04-6BA9-420F-BB63-D452E549F5B1}"/>
                </a:ext>
              </a:extLst>
            </p:cNvPr>
            <p:cNvGrpSpPr>
              <a:grpSpLocks/>
            </p:cNvGrpSpPr>
            <p:nvPr userDrawn="1"/>
          </p:nvGrpSpPr>
          <p:grpSpPr bwMode="auto">
            <a:xfrm>
              <a:off x="0" y="0"/>
              <a:ext cx="5759" cy="4319"/>
              <a:chOff x="0" y="0"/>
              <a:chExt cx="5759" cy="4319"/>
            </a:xfrm>
          </p:grpSpPr>
          <p:sp>
            <p:nvSpPr>
              <p:cNvPr id="79877" name="Freeform 5">
                <a:extLst>
                  <a:ext uri="{FF2B5EF4-FFF2-40B4-BE49-F238E27FC236}">
                    <a16:creationId xmlns:a16="http://schemas.microsoft.com/office/drawing/2014/main" id="{0A465246-EB3C-4040-861D-D6DE877A3E4C}"/>
                  </a:ext>
                </a:extLst>
              </p:cNvPr>
              <p:cNvSpPr>
                <a:spLocks/>
              </p:cNvSpPr>
              <p:nvPr userDrawn="1"/>
            </p:nvSpPr>
            <p:spPr bwMode="hidden">
              <a:xfrm>
                <a:off x="1" y="1040"/>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78" name="Freeform 6">
                <a:extLst>
                  <a:ext uri="{FF2B5EF4-FFF2-40B4-BE49-F238E27FC236}">
                    <a16:creationId xmlns:a16="http://schemas.microsoft.com/office/drawing/2014/main" id="{EB22CE4F-CE79-4D0B-B82D-0AF3692D1A9A}"/>
                  </a:ext>
                </a:extLst>
              </p:cNvPr>
              <p:cNvSpPr>
                <a:spLocks/>
              </p:cNvSpPr>
              <p:nvPr userDrawn="1"/>
            </p:nvSpPr>
            <p:spPr bwMode="hidden">
              <a:xfrm>
                <a:off x="0" y="3988"/>
                <a:ext cx="5758" cy="42"/>
              </a:xfrm>
              <a:custGeom>
                <a:avLst/>
                <a:gdLst>
                  <a:gd name="T0" fmla="*/ 0 w 5740"/>
                  <a:gd name="T1" fmla="*/ 42 h 42"/>
                  <a:gd name="T2" fmla="*/ 5740 w 5740"/>
                  <a:gd name="T3" fmla="*/ 42 h 42"/>
                  <a:gd name="T4" fmla="*/ 5740 w 5740"/>
                  <a:gd name="T5" fmla="*/ 0 h 42"/>
                  <a:gd name="T6" fmla="*/ 0 w 5740"/>
                  <a:gd name="T7" fmla="*/ 0 h 42"/>
                  <a:gd name="T8" fmla="*/ 0 w 5740"/>
                  <a:gd name="T9" fmla="*/ 42 h 42"/>
                  <a:gd name="T10" fmla="*/ 0 w 5740"/>
                  <a:gd name="T11" fmla="*/ 42 h 42"/>
                </a:gdLst>
                <a:ahLst/>
                <a:cxnLst>
                  <a:cxn ang="0">
                    <a:pos x="T0" y="T1"/>
                  </a:cxn>
                  <a:cxn ang="0">
                    <a:pos x="T2" y="T3"/>
                  </a:cxn>
                  <a:cxn ang="0">
                    <a:pos x="T4" y="T5"/>
                  </a:cxn>
                  <a:cxn ang="0">
                    <a:pos x="T6" y="T7"/>
                  </a:cxn>
                  <a:cxn ang="0">
                    <a:pos x="T8" y="T9"/>
                  </a:cxn>
                  <a:cxn ang="0">
                    <a:pos x="T10" y="T11"/>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79" name="Freeform 7">
                <a:extLst>
                  <a:ext uri="{FF2B5EF4-FFF2-40B4-BE49-F238E27FC236}">
                    <a16:creationId xmlns:a16="http://schemas.microsoft.com/office/drawing/2014/main" id="{D4C6A840-F6A5-45E4-83E9-28C3E779850C}"/>
                  </a:ext>
                </a:extLst>
              </p:cNvPr>
              <p:cNvSpPr>
                <a:spLocks/>
              </p:cNvSpPr>
              <p:nvPr userDrawn="1"/>
            </p:nvSpPr>
            <p:spPr bwMode="hidden">
              <a:xfrm>
                <a:off x="0" y="3665"/>
                <a:ext cx="5758" cy="30"/>
              </a:xfrm>
              <a:custGeom>
                <a:avLst/>
                <a:gdLst>
                  <a:gd name="T0" fmla="*/ 0 w 5740"/>
                  <a:gd name="T1" fmla="*/ 30 h 30"/>
                  <a:gd name="T2" fmla="*/ 5740 w 5740"/>
                  <a:gd name="T3" fmla="*/ 30 h 30"/>
                  <a:gd name="T4" fmla="*/ 5740 w 5740"/>
                  <a:gd name="T5" fmla="*/ 0 h 30"/>
                  <a:gd name="T6" fmla="*/ 0 w 5740"/>
                  <a:gd name="T7" fmla="*/ 0 h 30"/>
                  <a:gd name="T8" fmla="*/ 0 w 5740"/>
                  <a:gd name="T9" fmla="*/ 30 h 30"/>
                  <a:gd name="T10" fmla="*/ 0 w 5740"/>
                  <a:gd name="T11" fmla="*/ 30 h 30"/>
                </a:gdLst>
                <a:ahLst/>
                <a:cxnLst>
                  <a:cxn ang="0">
                    <a:pos x="T0" y="T1"/>
                  </a:cxn>
                  <a:cxn ang="0">
                    <a:pos x="T2" y="T3"/>
                  </a:cxn>
                  <a:cxn ang="0">
                    <a:pos x="T4" y="T5"/>
                  </a:cxn>
                  <a:cxn ang="0">
                    <a:pos x="T6" y="T7"/>
                  </a:cxn>
                  <a:cxn ang="0">
                    <a:pos x="T8" y="T9"/>
                  </a:cxn>
                  <a:cxn ang="0">
                    <a:pos x="T10" y="T11"/>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0" name="Freeform 8">
                <a:extLst>
                  <a:ext uri="{FF2B5EF4-FFF2-40B4-BE49-F238E27FC236}">
                    <a16:creationId xmlns:a16="http://schemas.microsoft.com/office/drawing/2014/main" id="{63937920-7F55-4257-BB0F-6042A88307C1}"/>
                  </a:ext>
                </a:extLst>
              </p:cNvPr>
              <p:cNvSpPr>
                <a:spLocks/>
              </p:cNvSpPr>
              <p:nvPr userDrawn="1"/>
            </p:nvSpPr>
            <p:spPr bwMode="hidden">
              <a:xfrm>
                <a:off x="0" y="3364"/>
                <a:ext cx="5758" cy="30"/>
              </a:xfrm>
              <a:custGeom>
                <a:avLst/>
                <a:gdLst>
                  <a:gd name="T0" fmla="*/ 0 w 5740"/>
                  <a:gd name="T1" fmla="*/ 30 h 30"/>
                  <a:gd name="T2" fmla="*/ 5740 w 5740"/>
                  <a:gd name="T3" fmla="*/ 30 h 30"/>
                  <a:gd name="T4" fmla="*/ 5740 w 5740"/>
                  <a:gd name="T5" fmla="*/ 0 h 30"/>
                  <a:gd name="T6" fmla="*/ 0 w 5740"/>
                  <a:gd name="T7" fmla="*/ 0 h 30"/>
                  <a:gd name="T8" fmla="*/ 0 w 5740"/>
                  <a:gd name="T9" fmla="*/ 30 h 30"/>
                  <a:gd name="T10" fmla="*/ 0 w 5740"/>
                  <a:gd name="T11" fmla="*/ 30 h 30"/>
                </a:gdLst>
                <a:ahLst/>
                <a:cxnLst>
                  <a:cxn ang="0">
                    <a:pos x="T0" y="T1"/>
                  </a:cxn>
                  <a:cxn ang="0">
                    <a:pos x="T2" y="T3"/>
                  </a:cxn>
                  <a:cxn ang="0">
                    <a:pos x="T4" y="T5"/>
                  </a:cxn>
                  <a:cxn ang="0">
                    <a:pos x="T6" y="T7"/>
                  </a:cxn>
                  <a:cxn ang="0">
                    <a:pos x="T8" y="T9"/>
                  </a:cxn>
                  <a:cxn ang="0">
                    <a:pos x="T10" y="T11"/>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1" name="Freeform 9">
                <a:extLst>
                  <a:ext uri="{FF2B5EF4-FFF2-40B4-BE49-F238E27FC236}">
                    <a16:creationId xmlns:a16="http://schemas.microsoft.com/office/drawing/2014/main" id="{C62116A9-4789-4607-8E03-95790F9FAF8F}"/>
                  </a:ext>
                </a:extLst>
              </p:cNvPr>
              <p:cNvSpPr>
                <a:spLocks/>
              </p:cNvSpPr>
              <p:nvPr userDrawn="1"/>
            </p:nvSpPr>
            <p:spPr bwMode="hidden">
              <a:xfrm>
                <a:off x="0" y="3105"/>
                <a:ext cx="5758" cy="31"/>
              </a:xfrm>
              <a:custGeom>
                <a:avLst/>
                <a:gdLst>
                  <a:gd name="T0" fmla="*/ 0 w 5740"/>
                  <a:gd name="T1" fmla="*/ 30 h 30"/>
                  <a:gd name="T2" fmla="*/ 5740 w 5740"/>
                  <a:gd name="T3" fmla="*/ 30 h 30"/>
                  <a:gd name="T4" fmla="*/ 5740 w 5740"/>
                  <a:gd name="T5" fmla="*/ 0 h 30"/>
                  <a:gd name="T6" fmla="*/ 0 w 5740"/>
                  <a:gd name="T7" fmla="*/ 0 h 30"/>
                  <a:gd name="T8" fmla="*/ 0 w 5740"/>
                  <a:gd name="T9" fmla="*/ 30 h 30"/>
                  <a:gd name="T10" fmla="*/ 0 w 5740"/>
                  <a:gd name="T11" fmla="*/ 30 h 30"/>
                </a:gdLst>
                <a:ahLst/>
                <a:cxnLst>
                  <a:cxn ang="0">
                    <a:pos x="T0" y="T1"/>
                  </a:cxn>
                  <a:cxn ang="0">
                    <a:pos x="T2" y="T3"/>
                  </a:cxn>
                  <a:cxn ang="0">
                    <a:pos x="T4" y="T5"/>
                  </a:cxn>
                  <a:cxn ang="0">
                    <a:pos x="T6" y="T7"/>
                  </a:cxn>
                  <a:cxn ang="0">
                    <a:pos x="T8" y="T9"/>
                  </a:cxn>
                  <a:cxn ang="0">
                    <a:pos x="T10" y="T11"/>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2" name="Freeform 10">
                <a:extLst>
                  <a:ext uri="{FF2B5EF4-FFF2-40B4-BE49-F238E27FC236}">
                    <a16:creationId xmlns:a16="http://schemas.microsoft.com/office/drawing/2014/main" id="{27549EB9-C3EF-470F-B78A-A35D023D8BD5}"/>
                  </a:ext>
                </a:extLst>
              </p:cNvPr>
              <p:cNvSpPr>
                <a:spLocks/>
              </p:cNvSpPr>
              <p:nvPr userDrawn="1"/>
            </p:nvSpPr>
            <p:spPr bwMode="hidden">
              <a:xfrm>
                <a:off x="0" y="2859"/>
                <a:ext cx="5758" cy="36"/>
              </a:xfrm>
              <a:custGeom>
                <a:avLst/>
                <a:gdLst>
                  <a:gd name="T0" fmla="*/ 5740 w 5740"/>
                  <a:gd name="T1" fmla="*/ 0 h 36"/>
                  <a:gd name="T2" fmla="*/ 0 w 5740"/>
                  <a:gd name="T3" fmla="*/ 0 h 36"/>
                  <a:gd name="T4" fmla="*/ 0 w 5740"/>
                  <a:gd name="T5" fmla="*/ 36 h 36"/>
                  <a:gd name="T6" fmla="*/ 5740 w 5740"/>
                  <a:gd name="T7" fmla="*/ 36 h 36"/>
                  <a:gd name="T8" fmla="*/ 5740 w 5740"/>
                  <a:gd name="T9" fmla="*/ 0 h 36"/>
                  <a:gd name="T10" fmla="*/ 5740 w 5740"/>
                  <a:gd name="T11" fmla="*/ 0 h 36"/>
                </a:gdLst>
                <a:ahLst/>
                <a:cxnLst>
                  <a:cxn ang="0">
                    <a:pos x="T0" y="T1"/>
                  </a:cxn>
                  <a:cxn ang="0">
                    <a:pos x="T2" y="T3"/>
                  </a:cxn>
                  <a:cxn ang="0">
                    <a:pos x="T4" y="T5"/>
                  </a:cxn>
                  <a:cxn ang="0">
                    <a:pos x="T6" y="T7"/>
                  </a:cxn>
                  <a:cxn ang="0">
                    <a:pos x="T8" y="T9"/>
                  </a:cxn>
                  <a:cxn ang="0">
                    <a:pos x="T10" y="T11"/>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3" name="Freeform 11">
                <a:extLst>
                  <a:ext uri="{FF2B5EF4-FFF2-40B4-BE49-F238E27FC236}">
                    <a16:creationId xmlns:a16="http://schemas.microsoft.com/office/drawing/2014/main" id="{C81D9E0A-B0AB-497E-A296-D5AEC9B2863C}"/>
                  </a:ext>
                </a:extLst>
              </p:cNvPr>
              <p:cNvSpPr>
                <a:spLocks/>
              </p:cNvSpPr>
              <p:nvPr userDrawn="1"/>
            </p:nvSpPr>
            <p:spPr bwMode="hidden">
              <a:xfrm>
                <a:off x="0" y="2644"/>
                <a:ext cx="5758" cy="30"/>
              </a:xfrm>
              <a:custGeom>
                <a:avLst/>
                <a:gdLst>
                  <a:gd name="T0" fmla="*/ 5740 w 5740"/>
                  <a:gd name="T1" fmla="*/ 0 h 30"/>
                  <a:gd name="T2" fmla="*/ 0 w 5740"/>
                  <a:gd name="T3" fmla="*/ 0 h 30"/>
                  <a:gd name="T4" fmla="*/ 0 w 5740"/>
                  <a:gd name="T5" fmla="*/ 30 h 30"/>
                  <a:gd name="T6" fmla="*/ 5740 w 5740"/>
                  <a:gd name="T7" fmla="*/ 30 h 30"/>
                  <a:gd name="T8" fmla="*/ 5740 w 5740"/>
                  <a:gd name="T9" fmla="*/ 0 h 30"/>
                  <a:gd name="T10" fmla="*/ 5740 w 5740"/>
                  <a:gd name="T11" fmla="*/ 0 h 30"/>
                </a:gdLst>
                <a:ahLst/>
                <a:cxnLst>
                  <a:cxn ang="0">
                    <a:pos x="T0" y="T1"/>
                  </a:cxn>
                  <a:cxn ang="0">
                    <a:pos x="T2" y="T3"/>
                  </a:cxn>
                  <a:cxn ang="0">
                    <a:pos x="T4" y="T5"/>
                  </a:cxn>
                  <a:cxn ang="0">
                    <a:pos x="T6" y="T7"/>
                  </a:cxn>
                  <a:cxn ang="0">
                    <a:pos x="T8" y="T9"/>
                  </a:cxn>
                  <a:cxn ang="0">
                    <a:pos x="T10" y="T11"/>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4" name="Freeform 12">
                <a:extLst>
                  <a:ext uri="{FF2B5EF4-FFF2-40B4-BE49-F238E27FC236}">
                    <a16:creationId xmlns:a16="http://schemas.microsoft.com/office/drawing/2014/main" id="{32BD2287-5949-4482-97F8-DCB769281931}"/>
                  </a:ext>
                </a:extLst>
              </p:cNvPr>
              <p:cNvSpPr>
                <a:spLocks/>
              </p:cNvSpPr>
              <p:nvPr userDrawn="1"/>
            </p:nvSpPr>
            <p:spPr bwMode="hidden">
              <a:xfrm>
                <a:off x="0" y="2433"/>
                <a:ext cx="5758" cy="36"/>
              </a:xfrm>
              <a:custGeom>
                <a:avLst/>
                <a:gdLst>
                  <a:gd name="T0" fmla="*/ 5740 w 5740"/>
                  <a:gd name="T1" fmla="*/ 0 h 36"/>
                  <a:gd name="T2" fmla="*/ 0 w 5740"/>
                  <a:gd name="T3" fmla="*/ 0 h 36"/>
                  <a:gd name="T4" fmla="*/ 0 w 5740"/>
                  <a:gd name="T5" fmla="*/ 36 h 36"/>
                  <a:gd name="T6" fmla="*/ 5740 w 5740"/>
                  <a:gd name="T7" fmla="*/ 36 h 36"/>
                  <a:gd name="T8" fmla="*/ 5740 w 5740"/>
                  <a:gd name="T9" fmla="*/ 0 h 36"/>
                  <a:gd name="T10" fmla="*/ 5740 w 5740"/>
                  <a:gd name="T11" fmla="*/ 0 h 36"/>
                </a:gdLst>
                <a:ahLst/>
                <a:cxnLst>
                  <a:cxn ang="0">
                    <a:pos x="T0" y="T1"/>
                  </a:cxn>
                  <a:cxn ang="0">
                    <a:pos x="T2" y="T3"/>
                  </a:cxn>
                  <a:cxn ang="0">
                    <a:pos x="T4" y="T5"/>
                  </a:cxn>
                  <a:cxn ang="0">
                    <a:pos x="T6" y="T7"/>
                  </a:cxn>
                  <a:cxn ang="0">
                    <a:pos x="T8" y="T9"/>
                  </a:cxn>
                  <a:cxn ang="0">
                    <a:pos x="T10" y="T11"/>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5" name="Freeform 13">
                <a:extLst>
                  <a:ext uri="{FF2B5EF4-FFF2-40B4-BE49-F238E27FC236}">
                    <a16:creationId xmlns:a16="http://schemas.microsoft.com/office/drawing/2014/main" id="{51816A54-CF24-4AB3-BFD4-A8C3F48C1658}"/>
                  </a:ext>
                </a:extLst>
              </p:cNvPr>
              <p:cNvSpPr>
                <a:spLocks/>
              </p:cNvSpPr>
              <p:nvPr userDrawn="1"/>
            </p:nvSpPr>
            <p:spPr bwMode="hidden">
              <a:xfrm>
                <a:off x="0" y="2259"/>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6" name="Freeform 14">
                <a:extLst>
                  <a:ext uri="{FF2B5EF4-FFF2-40B4-BE49-F238E27FC236}">
                    <a16:creationId xmlns:a16="http://schemas.microsoft.com/office/drawing/2014/main" id="{F80F4B14-DDE0-4F69-B590-D69E87C0B827}"/>
                  </a:ext>
                </a:extLst>
              </p:cNvPr>
              <p:cNvSpPr>
                <a:spLocks/>
              </p:cNvSpPr>
              <p:nvPr userDrawn="1"/>
            </p:nvSpPr>
            <p:spPr bwMode="hidden">
              <a:xfrm>
                <a:off x="0" y="2090"/>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7" name="Freeform 15">
                <a:extLst>
                  <a:ext uri="{FF2B5EF4-FFF2-40B4-BE49-F238E27FC236}">
                    <a16:creationId xmlns:a16="http://schemas.microsoft.com/office/drawing/2014/main" id="{C032D07D-D96D-4019-A0EC-C22BFBB60996}"/>
                  </a:ext>
                </a:extLst>
              </p:cNvPr>
              <p:cNvSpPr>
                <a:spLocks/>
              </p:cNvSpPr>
              <p:nvPr userDrawn="1"/>
            </p:nvSpPr>
            <p:spPr bwMode="hidden">
              <a:xfrm>
                <a:off x="0" y="1928"/>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8" name="Freeform 16">
                <a:extLst>
                  <a:ext uri="{FF2B5EF4-FFF2-40B4-BE49-F238E27FC236}">
                    <a16:creationId xmlns:a16="http://schemas.microsoft.com/office/drawing/2014/main" id="{4AB368F9-502A-47D6-A983-EB331F801DF2}"/>
                  </a:ext>
                </a:extLst>
              </p:cNvPr>
              <p:cNvSpPr>
                <a:spLocks/>
              </p:cNvSpPr>
              <p:nvPr userDrawn="1"/>
            </p:nvSpPr>
            <p:spPr bwMode="hidden">
              <a:xfrm>
                <a:off x="0" y="1645"/>
                <a:ext cx="5758" cy="12"/>
              </a:xfrm>
              <a:custGeom>
                <a:avLst/>
                <a:gdLst>
                  <a:gd name="T0" fmla="*/ 5740 w 5740"/>
                  <a:gd name="T1" fmla="*/ 0 h 12"/>
                  <a:gd name="T2" fmla="*/ 0 w 5740"/>
                  <a:gd name="T3" fmla="*/ 0 h 12"/>
                  <a:gd name="T4" fmla="*/ 0 w 5740"/>
                  <a:gd name="T5" fmla="*/ 12 h 12"/>
                  <a:gd name="T6" fmla="*/ 5740 w 5740"/>
                  <a:gd name="T7" fmla="*/ 12 h 12"/>
                  <a:gd name="T8" fmla="*/ 5740 w 5740"/>
                  <a:gd name="T9" fmla="*/ 0 h 12"/>
                  <a:gd name="T10" fmla="*/ 5740 w 5740"/>
                  <a:gd name="T11" fmla="*/ 0 h 12"/>
                </a:gdLst>
                <a:ahLst/>
                <a:cxnLst>
                  <a:cxn ang="0">
                    <a:pos x="T0" y="T1"/>
                  </a:cxn>
                  <a:cxn ang="0">
                    <a:pos x="T2" y="T3"/>
                  </a:cxn>
                  <a:cxn ang="0">
                    <a:pos x="T4" y="T5"/>
                  </a:cxn>
                  <a:cxn ang="0">
                    <a:pos x="T6" y="T7"/>
                  </a:cxn>
                  <a:cxn ang="0">
                    <a:pos x="T8" y="T9"/>
                  </a:cxn>
                  <a:cxn ang="0">
                    <a:pos x="T10" y="T11"/>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89" name="Freeform 17">
                <a:extLst>
                  <a:ext uri="{FF2B5EF4-FFF2-40B4-BE49-F238E27FC236}">
                    <a16:creationId xmlns:a16="http://schemas.microsoft.com/office/drawing/2014/main" id="{3D653BB2-CEF5-4D4E-B180-79785A36F090}"/>
                  </a:ext>
                </a:extLst>
              </p:cNvPr>
              <p:cNvSpPr>
                <a:spLocks/>
              </p:cNvSpPr>
              <p:nvPr userDrawn="1"/>
            </p:nvSpPr>
            <p:spPr bwMode="hidden">
              <a:xfrm>
                <a:off x="0" y="1778"/>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0" name="Freeform 18">
                <a:extLst>
                  <a:ext uri="{FF2B5EF4-FFF2-40B4-BE49-F238E27FC236}">
                    <a16:creationId xmlns:a16="http://schemas.microsoft.com/office/drawing/2014/main" id="{11A375D6-DB22-46EB-AB13-38C29147BB83}"/>
                  </a:ext>
                </a:extLst>
              </p:cNvPr>
              <p:cNvSpPr>
                <a:spLocks/>
              </p:cNvSpPr>
              <p:nvPr userDrawn="1"/>
            </p:nvSpPr>
            <p:spPr bwMode="hidden">
              <a:xfrm>
                <a:off x="0" y="1520"/>
                <a:ext cx="5758" cy="12"/>
              </a:xfrm>
              <a:custGeom>
                <a:avLst/>
                <a:gdLst>
                  <a:gd name="T0" fmla="*/ 5740 w 5740"/>
                  <a:gd name="T1" fmla="*/ 0 h 12"/>
                  <a:gd name="T2" fmla="*/ 0 w 5740"/>
                  <a:gd name="T3" fmla="*/ 0 h 12"/>
                  <a:gd name="T4" fmla="*/ 0 w 5740"/>
                  <a:gd name="T5" fmla="*/ 12 h 12"/>
                  <a:gd name="T6" fmla="*/ 5740 w 5740"/>
                  <a:gd name="T7" fmla="*/ 12 h 12"/>
                  <a:gd name="T8" fmla="*/ 5740 w 5740"/>
                  <a:gd name="T9" fmla="*/ 0 h 12"/>
                  <a:gd name="T10" fmla="*/ 5740 w 5740"/>
                  <a:gd name="T11" fmla="*/ 0 h 12"/>
                </a:gdLst>
                <a:ahLst/>
                <a:cxnLst>
                  <a:cxn ang="0">
                    <a:pos x="T0" y="T1"/>
                  </a:cxn>
                  <a:cxn ang="0">
                    <a:pos x="T2" y="T3"/>
                  </a:cxn>
                  <a:cxn ang="0">
                    <a:pos x="T4" y="T5"/>
                  </a:cxn>
                  <a:cxn ang="0">
                    <a:pos x="T6" y="T7"/>
                  </a:cxn>
                  <a:cxn ang="0">
                    <a:pos x="T8" y="T9"/>
                  </a:cxn>
                  <a:cxn ang="0">
                    <a:pos x="T10" y="T11"/>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1" name="Freeform 19">
                <a:extLst>
                  <a:ext uri="{FF2B5EF4-FFF2-40B4-BE49-F238E27FC236}">
                    <a16:creationId xmlns:a16="http://schemas.microsoft.com/office/drawing/2014/main" id="{26F3BB3F-05DC-43B3-A8F8-9AED88F6DFED}"/>
                  </a:ext>
                </a:extLst>
              </p:cNvPr>
              <p:cNvSpPr>
                <a:spLocks/>
              </p:cNvSpPr>
              <p:nvPr userDrawn="1"/>
            </p:nvSpPr>
            <p:spPr bwMode="hidden">
              <a:xfrm>
                <a:off x="0" y="1394"/>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2" name="Freeform 20">
                <a:extLst>
                  <a:ext uri="{FF2B5EF4-FFF2-40B4-BE49-F238E27FC236}">
                    <a16:creationId xmlns:a16="http://schemas.microsoft.com/office/drawing/2014/main" id="{72DF0185-5198-4088-8EB9-658695A983F5}"/>
                  </a:ext>
                </a:extLst>
              </p:cNvPr>
              <p:cNvSpPr>
                <a:spLocks/>
              </p:cNvSpPr>
              <p:nvPr userDrawn="1"/>
            </p:nvSpPr>
            <p:spPr bwMode="hidden">
              <a:xfrm>
                <a:off x="0" y="1280"/>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3" name="Freeform 21">
                <a:extLst>
                  <a:ext uri="{FF2B5EF4-FFF2-40B4-BE49-F238E27FC236}">
                    <a16:creationId xmlns:a16="http://schemas.microsoft.com/office/drawing/2014/main" id="{8516774B-ED86-4939-84F0-F49D5C13ED2F}"/>
                  </a:ext>
                </a:extLst>
              </p:cNvPr>
              <p:cNvSpPr>
                <a:spLocks/>
              </p:cNvSpPr>
              <p:nvPr userDrawn="1"/>
            </p:nvSpPr>
            <p:spPr bwMode="hidden">
              <a:xfrm>
                <a:off x="0" y="1177"/>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4" name="Freeform 22">
                <a:extLst>
                  <a:ext uri="{FF2B5EF4-FFF2-40B4-BE49-F238E27FC236}">
                    <a16:creationId xmlns:a16="http://schemas.microsoft.com/office/drawing/2014/main" id="{F1FDC21F-29FA-4FFE-B710-F1B23EC20A2A}"/>
                  </a:ext>
                </a:extLst>
              </p:cNvPr>
              <p:cNvSpPr>
                <a:spLocks/>
              </p:cNvSpPr>
              <p:nvPr userDrawn="1"/>
            </p:nvSpPr>
            <p:spPr bwMode="hidden">
              <a:xfrm>
                <a:off x="0" y="24"/>
                <a:ext cx="5758" cy="30"/>
              </a:xfrm>
              <a:custGeom>
                <a:avLst/>
                <a:gdLst>
                  <a:gd name="T0" fmla="*/ 5740 w 5740"/>
                  <a:gd name="T1" fmla="*/ 0 h 30"/>
                  <a:gd name="T2" fmla="*/ 0 w 5740"/>
                  <a:gd name="T3" fmla="*/ 0 h 30"/>
                  <a:gd name="T4" fmla="*/ 0 w 5740"/>
                  <a:gd name="T5" fmla="*/ 30 h 30"/>
                  <a:gd name="T6" fmla="*/ 5740 w 5740"/>
                  <a:gd name="T7" fmla="*/ 30 h 30"/>
                  <a:gd name="T8" fmla="*/ 5740 w 5740"/>
                  <a:gd name="T9" fmla="*/ 0 h 30"/>
                  <a:gd name="T10" fmla="*/ 5740 w 5740"/>
                  <a:gd name="T11" fmla="*/ 0 h 30"/>
                </a:gdLst>
                <a:ahLst/>
                <a:cxnLst>
                  <a:cxn ang="0">
                    <a:pos x="T0" y="T1"/>
                  </a:cxn>
                  <a:cxn ang="0">
                    <a:pos x="T2" y="T3"/>
                  </a:cxn>
                  <a:cxn ang="0">
                    <a:pos x="T4" y="T5"/>
                  </a:cxn>
                  <a:cxn ang="0">
                    <a:pos x="T6" y="T7"/>
                  </a:cxn>
                  <a:cxn ang="0">
                    <a:pos x="T8" y="T9"/>
                  </a:cxn>
                  <a:cxn ang="0">
                    <a:pos x="T10" y="T11"/>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5" name="Freeform 23">
                <a:extLst>
                  <a:ext uri="{FF2B5EF4-FFF2-40B4-BE49-F238E27FC236}">
                    <a16:creationId xmlns:a16="http://schemas.microsoft.com/office/drawing/2014/main" id="{A95C0688-14AE-4143-AAFC-FD7DE4D7D524}"/>
                  </a:ext>
                </a:extLst>
              </p:cNvPr>
              <p:cNvSpPr>
                <a:spLocks/>
              </p:cNvSpPr>
              <p:nvPr userDrawn="1"/>
            </p:nvSpPr>
            <p:spPr bwMode="hidden">
              <a:xfrm>
                <a:off x="0" y="186"/>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6" name="Freeform 24">
                <a:extLst>
                  <a:ext uri="{FF2B5EF4-FFF2-40B4-BE49-F238E27FC236}">
                    <a16:creationId xmlns:a16="http://schemas.microsoft.com/office/drawing/2014/main" id="{96C3FB2F-C41A-4457-99DD-5572FEC24F62}"/>
                  </a:ext>
                </a:extLst>
              </p:cNvPr>
              <p:cNvSpPr>
                <a:spLocks/>
              </p:cNvSpPr>
              <p:nvPr userDrawn="1"/>
            </p:nvSpPr>
            <p:spPr bwMode="hidden">
              <a:xfrm>
                <a:off x="0" y="475"/>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7" name="Freeform 25">
                <a:extLst>
                  <a:ext uri="{FF2B5EF4-FFF2-40B4-BE49-F238E27FC236}">
                    <a16:creationId xmlns:a16="http://schemas.microsoft.com/office/drawing/2014/main" id="{FAEE3693-5178-45C6-8FEA-8BF9A9FAD58C}"/>
                  </a:ext>
                </a:extLst>
              </p:cNvPr>
              <p:cNvSpPr>
                <a:spLocks/>
              </p:cNvSpPr>
              <p:nvPr userDrawn="1"/>
            </p:nvSpPr>
            <p:spPr bwMode="hidden">
              <a:xfrm>
                <a:off x="0" y="337"/>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8" name="Freeform 26">
                <a:extLst>
                  <a:ext uri="{FF2B5EF4-FFF2-40B4-BE49-F238E27FC236}">
                    <a16:creationId xmlns:a16="http://schemas.microsoft.com/office/drawing/2014/main" id="{F6CFBAA6-CE0D-47E7-80CD-3B45C9C4BC0C}"/>
                  </a:ext>
                </a:extLst>
              </p:cNvPr>
              <p:cNvSpPr>
                <a:spLocks/>
              </p:cNvSpPr>
              <p:nvPr userDrawn="1"/>
            </p:nvSpPr>
            <p:spPr bwMode="hidden">
              <a:xfrm>
                <a:off x="0" y="600"/>
                <a:ext cx="5758" cy="24"/>
              </a:xfrm>
              <a:custGeom>
                <a:avLst/>
                <a:gdLst>
                  <a:gd name="T0" fmla="*/ 5740 w 5740"/>
                  <a:gd name="T1" fmla="*/ 0 h 24"/>
                  <a:gd name="T2" fmla="*/ 0 w 5740"/>
                  <a:gd name="T3" fmla="*/ 0 h 24"/>
                  <a:gd name="T4" fmla="*/ 0 w 5740"/>
                  <a:gd name="T5" fmla="*/ 24 h 24"/>
                  <a:gd name="T6" fmla="*/ 5740 w 5740"/>
                  <a:gd name="T7" fmla="*/ 24 h 24"/>
                  <a:gd name="T8" fmla="*/ 5740 w 5740"/>
                  <a:gd name="T9" fmla="*/ 0 h 24"/>
                  <a:gd name="T10" fmla="*/ 5740 w 5740"/>
                  <a:gd name="T11" fmla="*/ 0 h 24"/>
                </a:gdLst>
                <a:ahLst/>
                <a:cxnLst>
                  <a:cxn ang="0">
                    <a:pos x="T0" y="T1"/>
                  </a:cxn>
                  <a:cxn ang="0">
                    <a:pos x="T2" y="T3"/>
                  </a:cxn>
                  <a:cxn ang="0">
                    <a:pos x="T4" y="T5"/>
                  </a:cxn>
                  <a:cxn ang="0">
                    <a:pos x="T6" y="T7"/>
                  </a:cxn>
                  <a:cxn ang="0">
                    <a:pos x="T8" y="T9"/>
                  </a:cxn>
                  <a:cxn ang="0">
                    <a:pos x="T10" y="T11"/>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899" name="Freeform 27">
                <a:extLst>
                  <a:ext uri="{FF2B5EF4-FFF2-40B4-BE49-F238E27FC236}">
                    <a16:creationId xmlns:a16="http://schemas.microsoft.com/office/drawing/2014/main" id="{395F1B1D-1D6C-4CC8-92FC-66D9E4511661}"/>
                  </a:ext>
                </a:extLst>
              </p:cNvPr>
              <p:cNvSpPr>
                <a:spLocks/>
              </p:cNvSpPr>
              <p:nvPr userDrawn="1"/>
            </p:nvSpPr>
            <p:spPr bwMode="hidden">
              <a:xfrm>
                <a:off x="0" y="727"/>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00" name="Freeform 28">
                <a:extLst>
                  <a:ext uri="{FF2B5EF4-FFF2-40B4-BE49-F238E27FC236}">
                    <a16:creationId xmlns:a16="http://schemas.microsoft.com/office/drawing/2014/main" id="{6AD95737-E53E-4328-AD0C-1162741607ED}"/>
                  </a:ext>
                </a:extLst>
              </p:cNvPr>
              <p:cNvSpPr>
                <a:spLocks/>
              </p:cNvSpPr>
              <p:nvPr userDrawn="1"/>
            </p:nvSpPr>
            <p:spPr bwMode="hidden">
              <a:xfrm>
                <a:off x="0" y="841"/>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01" name="Freeform 29">
                <a:extLst>
                  <a:ext uri="{FF2B5EF4-FFF2-40B4-BE49-F238E27FC236}">
                    <a16:creationId xmlns:a16="http://schemas.microsoft.com/office/drawing/2014/main" id="{34342A3C-C4A1-4B94-8955-11BE062D9D73}"/>
                  </a:ext>
                </a:extLst>
              </p:cNvPr>
              <p:cNvSpPr>
                <a:spLocks/>
              </p:cNvSpPr>
              <p:nvPr userDrawn="1"/>
            </p:nvSpPr>
            <p:spPr bwMode="hidden">
              <a:xfrm>
                <a:off x="0" y="943"/>
                <a:ext cx="5758" cy="18"/>
              </a:xfrm>
              <a:custGeom>
                <a:avLst/>
                <a:gdLst>
                  <a:gd name="T0" fmla="*/ 5740 w 5740"/>
                  <a:gd name="T1" fmla="*/ 0 h 18"/>
                  <a:gd name="T2" fmla="*/ 0 w 5740"/>
                  <a:gd name="T3" fmla="*/ 0 h 18"/>
                  <a:gd name="T4" fmla="*/ 0 w 5740"/>
                  <a:gd name="T5" fmla="*/ 18 h 18"/>
                  <a:gd name="T6" fmla="*/ 5740 w 5740"/>
                  <a:gd name="T7" fmla="*/ 18 h 18"/>
                  <a:gd name="T8" fmla="*/ 5740 w 5740"/>
                  <a:gd name="T9" fmla="*/ 0 h 18"/>
                  <a:gd name="T10" fmla="*/ 5740 w 5740"/>
                  <a:gd name="T11" fmla="*/ 0 h 18"/>
                </a:gdLst>
                <a:ahLst/>
                <a:cxnLst>
                  <a:cxn ang="0">
                    <a:pos x="T0" y="T1"/>
                  </a:cxn>
                  <a:cxn ang="0">
                    <a:pos x="T2" y="T3"/>
                  </a:cxn>
                  <a:cxn ang="0">
                    <a:pos x="T4" y="T5"/>
                  </a:cxn>
                  <a:cxn ang="0">
                    <a:pos x="T6" y="T7"/>
                  </a:cxn>
                  <a:cxn ang="0">
                    <a:pos x="T8" y="T9"/>
                  </a:cxn>
                  <a:cxn ang="0">
                    <a:pos x="T10" y="T11"/>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79902" name="Group 30">
                <a:extLst>
                  <a:ext uri="{FF2B5EF4-FFF2-40B4-BE49-F238E27FC236}">
                    <a16:creationId xmlns:a16="http://schemas.microsoft.com/office/drawing/2014/main" id="{D5305CB8-B338-4DD1-9FFC-D4DD9F29DA20}"/>
                  </a:ext>
                </a:extLst>
              </p:cNvPr>
              <p:cNvGrpSpPr>
                <a:grpSpLocks/>
              </p:cNvGrpSpPr>
              <p:nvPr userDrawn="1"/>
            </p:nvGrpSpPr>
            <p:grpSpPr bwMode="auto">
              <a:xfrm>
                <a:off x="0" y="0"/>
                <a:ext cx="5758" cy="1045"/>
                <a:chOff x="0" y="0"/>
                <a:chExt cx="5758" cy="1045"/>
              </a:xfrm>
            </p:grpSpPr>
            <p:sp>
              <p:nvSpPr>
                <p:cNvPr id="79903" name="Freeform 31">
                  <a:extLst>
                    <a:ext uri="{FF2B5EF4-FFF2-40B4-BE49-F238E27FC236}">
                      <a16:creationId xmlns:a16="http://schemas.microsoft.com/office/drawing/2014/main" id="{EE4CD7CA-36BE-4846-8197-3DC1DF988AB3}"/>
                    </a:ext>
                  </a:extLst>
                </p:cNvPr>
                <p:cNvSpPr>
                  <a:spLocks/>
                </p:cNvSpPr>
                <p:nvPr/>
              </p:nvSpPr>
              <p:spPr bwMode="hidden">
                <a:xfrm>
                  <a:off x="2849" y="0"/>
                  <a:ext cx="42" cy="1045"/>
                </a:xfrm>
                <a:custGeom>
                  <a:avLst/>
                  <a:gdLst>
                    <a:gd name="T0" fmla="*/ 18 w 42"/>
                    <a:gd name="T1" fmla="*/ 1043 h 1043"/>
                    <a:gd name="T2" fmla="*/ 42 w 42"/>
                    <a:gd name="T3" fmla="*/ 1043 h 1043"/>
                    <a:gd name="T4" fmla="*/ 42 w 42"/>
                    <a:gd name="T5" fmla="*/ 0 h 1043"/>
                    <a:gd name="T6" fmla="*/ 0 w 42"/>
                    <a:gd name="T7" fmla="*/ 0 h 1043"/>
                    <a:gd name="T8" fmla="*/ 0 w 42"/>
                    <a:gd name="T9" fmla="*/ 1043 h 1043"/>
                    <a:gd name="T10" fmla="*/ 18 w 42"/>
                    <a:gd name="T11" fmla="*/ 1043 h 1043"/>
                    <a:gd name="T12" fmla="*/ 18 w 42"/>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04" name="Freeform 32">
                  <a:extLst>
                    <a:ext uri="{FF2B5EF4-FFF2-40B4-BE49-F238E27FC236}">
                      <a16:creationId xmlns:a16="http://schemas.microsoft.com/office/drawing/2014/main" id="{838A4EF6-438B-46D3-B797-44BF3D4DCE35}"/>
                    </a:ext>
                  </a:extLst>
                </p:cNvPr>
                <p:cNvSpPr>
                  <a:spLocks/>
                </p:cNvSpPr>
                <p:nvPr/>
              </p:nvSpPr>
              <p:spPr bwMode="hidden">
                <a:xfrm>
                  <a:off x="2400" y="0"/>
                  <a:ext cx="155" cy="1045"/>
                </a:xfrm>
                <a:custGeom>
                  <a:avLst/>
                  <a:gdLst>
                    <a:gd name="T0" fmla="*/ 131 w 155"/>
                    <a:gd name="T1" fmla="*/ 1043 h 1043"/>
                    <a:gd name="T2" fmla="*/ 155 w 155"/>
                    <a:gd name="T3" fmla="*/ 1043 h 1043"/>
                    <a:gd name="T4" fmla="*/ 42 w 155"/>
                    <a:gd name="T5" fmla="*/ 0 h 1043"/>
                    <a:gd name="T6" fmla="*/ 0 w 155"/>
                    <a:gd name="T7" fmla="*/ 0 h 1043"/>
                    <a:gd name="T8" fmla="*/ 113 w 155"/>
                    <a:gd name="T9" fmla="*/ 1043 h 1043"/>
                    <a:gd name="T10" fmla="*/ 131 w 155"/>
                    <a:gd name="T11" fmla="*/ 1043 h 1043"/>
                    <a:gd name="T12" fmla="*/ 131 w 155"/>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05" name="Freeform 33">
                  <a:extLst>
                    <a:ext uri="{FF2B5EF4-FFF2-40B4-BE49-F238E27FC236}">
                      <a16:creationId xmlns:a16="http://schemas.microsoft.com/office/drawing/2014/main" id="{395CBCD6-F505-483B-810B-377F5D3AB9BD}"/>
                    </a:ext>
                  </a:extLst>
                </p:cNvPr>
                <p:cNvSpPr>
                  <a:spLocks/>
                </p:cNvSpPr>
                <p:nvPr/>
              </p:nvSpPr>
              <p:spPr bwMode="hidden">
                <a:xfrm>
                  <a:off x="1967" y="0"/>
                  <a:ext cx="240" cy="1045"/>
                </a:xfrm>
                <a:custGeom>
                  <a:avLst/>
                  <a:gdLst>
                    <a:gd name="T0" fmla="*/ 221 w 239"/>
                    <a:gd name="T1" fmla="*/ 1043 h 1043"/>
                    <a:gd name="T2" fmla="*/ 239 w 239"/>
                    <a:gd name="T3" fmla="*/ 1043 h 1043"/>
                    <a:gd name="T4" fmla="*/ 36 w 239"/>
                    <a:gd name="T5" fmla="*/ 0 h 1043"/>
                    <a:gd name="T6" fmla="*/ 0 w 239"/>
                    <a:gd name="T7" fmla="*/ 0 h 1043"/>
                    <a:gd name="T8" fmla="*/ 203 w 239"/>
                    <a:gd name="T9" fmla="*/ 1043 h 1043"/>
                    <a:gd name="T10" fmla="*/ 221 w 239"/>
                    <a:gd name="T11" fmla="*/ 1043 h 1043"/>
                    <a:gd name="T12" fmla="*/ 221 w 239"/>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06" name="Freeform 34">
                  <a:extLst>
                    <a:ext uri="{FF2B5EF4-FFF2-40B4-BE49-F238E27FC236}">
                      <a16:creationId xmlns:a16="http://schemas.microsoft.com/office/drawing/2014/main" id="{1A312B17-B531-4E9C-A135-7FB77CC90CFE}"/>
                    </a:ext>
                  </a:extLst>
                </p:cNvPr>
                <p:cNvSpPr>
                  <a:spLocks/>
                </p:cNvSpPr>
                <p:nvPr/>
              </p:nvSpPr>
              <p:spPr bwMode="hidden">
                <a:xfrm>
                  <a:off x="1554" y="0"/>
                  <a:ext cx="353" cy="1045"/>
                </a:xfrm>
                <a:custGeom>
                  <a:avLst/>
                  <a:gdLst>
                    <a:gd name="T0" fmla="*/ 334 w 352"/>
                    <a:gd name="T1" fmla="*/ 1043 h 1043"/>
                    <a:gd name="T2" fmla="*/ 352 w 352"/>
                    <a:gd name="T3" fmla="*/ 1043 h 1043"/>
                    <a:gd name="T4" fmla="*/ 41 w 352"/>
                    <a:gd name="T5" fmla="*/ 0 h 1043"/>
                    <a:gd name="T6" fmla="*/ 0 w 352"/>
                    <a:gd name="T7" fmla="*/ 0 h 1043"/>
                    <a:gd name="T8" fmla="*/ 311 w 352"/>
                    <a:gd name="T9" fmla="*/ 1043 h 1043"/>
                    <a:gd name="T10" fmla="*/ 334 w 352"/>
                    <a:gd name="T11" fmla="*/ 1043 h 1043"/>
                    <a:gd name="T12" fmla="*/ 334 w 352"/>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07" name="Freeform 35">
                  <a:extLst>
                    <a:ext uri="{FF2B5EF4-FFF2-40B4-BE49-F238E27FC236}">
                      <a16:creationId xmlns:a16="http://schemas.microsoft.com/office/drawing/2014/main" id="{A1054EB3-46CF-4A7F-B017-67292C66D030}"/>
                    </a:ext>
                  </a:extLst>
                </p:cNvPr>
                <p:cNvSpPr>
                  <a:spLocks/>
                </p:cNvSpPr>
                <p:nvPr/>
              </p:nvSpPr>
              <p:spPr bwMode="hidden">
                <a:xfrm>
                  <a:off x="1134" y="0"/>
                  <a:ext cx="450" cy="1045"/>
                </a:xfrm>
                <a:custGeom>
                  <a:avLst/>
                  <a:gdLst>
                    <a:gd name="T0" fmla="*/ 425 w 449"/>
                    <a:gd name="T1" fmla="*/ 1043 h 1043"/>
                    <a:gd name="T2" fmla="*/ 449 w 449"/>
                    <a:gd name="T3" fmla="*/ 1043 h 1043"/>
                    <a:gd name="T4" fmla="*/ 42 w 449"/>
                    <a:gd name="T5" fmla="*/ 0 h 1043"/>
                    <a:gd name="T6" fmla="*/ 0 w 449"/>
                    <a:gd name="T7" fmla="*/ 0 h 1043"/>
                    <a:gd name="T8" fmla="*/ 407 w 449"/>
                    <a:gd name="T9" fmla="*/ 1043 h 1043"/>
                    <a:gd name="T10" fmla="*/ 425 w 449"/>
                    <a:gd name="T11" fmla="*/ 1043 h 1043"/>
                    <a:gd name="T12" fmla="*/ 425 w 449"/>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08" name="Freeform 36">
                  <a:extLst>
                    <a:ext uri="{FF2B5EF4-FFF2-40B4-BE49-F238E27FC236}">
                      <a16:creationId xmlns:a16="http://schemas.microsoft.com/office/drawing/2014/main" id="{17DAECB5-639C-4ADF-A25A-86975AED92C8}"/>
                    </a:ext>
                  </a:extLst>
                </p:cNvPr>
                <p:cNvSpPr>
                  <a:spLocks/>
                </p:cNvSpPr>
                <p:nvPr/>
              </p:nvSpPr>
              <p:spPr bwMode="hidden">
                <a:xfrm>
                  <a:off x="714" y="0"/>
                  <a:ext cx="540" cy="1045"/>
                </a:xfrm>
                <a:custGeom>
                  <a:avLst/>
                  <a:gdLst>
                    <a:gd name="T0" fmla="*/ 520 w 538"/>
                    <a:gd name="T1" fmla="*/ 1043 h 1043"/>
                    <a:gd name="T2" fmla="*/ 538 w 538"/>
                    <a:gd name="T3" fmla="*/ 1043 h 1043"/>
                    <a:gd name="T4" fmla="*/ 41 w 538"/>
                    <a:gd name="T5" fmla="*/ 0 h 1043"/>
                    <a:gd name="T6" fmla="*/ 0 w 538"/>
                    <a:gd name="T7" fmla="*/ 0 h 1043"/>
                    <a:gd name="T8" fmla="*/ 496 w 538"/>
                    <a:gd name="T9" fmla="*/ 1043 h 1043"/>
                    <a:gd name="T10" fmla="*/ 520 w 538"/>
                    <a:gd name="T11" fmla="*/ 1043 h 1043"/>
                    <a:gd name="T12" fmla="*/ 520 w 538"/>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09" name="Freeform 37">
                  <a:extLst>
                    <a:ext uri="{FF2B5EF4-FFF2-40B4-BE49-F238E27FC236}">
                      <a16:creationId xmlns:a16="http://schemas.microsoft.com/office/drawing/2014/main" id="{D53C550F-6EA4-496C-A976-CB89BFB6D7C7}"/>
                    </a:ext>
                  </a:extLst>
                </p:cNvPr>
                <p:cNvSpPr>
                  <a:spLocks/>
                </p:cNvSpPr>
                <p:nvPr/>
              </p:nvSpPr>
              <p:spPr bwMode="hidden">
                <a:xfrm>
                  <a:off x="306" y="0"/>
                  <a:ext cx="642" cy="1045"/>
                </a:xfrm>
                <a:custGeom>
                  <a:avLst/>
                  <a:gdLst>
                    <a:gd name="T0" fmla="*/ 622 w 640"/>
                    <a:gd name="T1" fmla="*/ 1043 h 1043"/>
                    <a:gd name="T2" fmla="*/ 640 w 640"/>
                    <a:gd name="T3" fmla="*/ 1043 h 1043"/>
                    <a:gd name="T4" fmla="*/ 48 w 640"/>
                    <a:gd name="T5" fmla="*/ 0 h 1043"/>
                    <a:gd name="T6" fmla="*/ 0 w 640"/>
                    <a:gd name="T7" fmla="*/ 0 h 1043"/>
                    <a:gd name="T8" fmla="*/ 598 w 640"/>
                    <a:gd name="T9" fmla="*/ 1043 h 1043"/>
                    <a:gd name="T10" fmla="*/ 622 w 640"/>
                    <a:gd name="T11" fmla="*/ 1043 h 1043"/>
                    <a:gd name="T12" fmla="*/ 622 w 640"/>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10" name="Freeform 38">
                  <a:extLst>
                    <a:ext uri="{FF2B5EF4-FFF2-40B4-BE49-F238E27FC236}">
                      <a16:creationId xmlns:a16="http://schemas.microsoft.com/office/drawing/2014/main" id="{5B33B49A-B014-4288-AAAF-B3BA975C2525}"/>
                    </a:ext>
                  </a:extLst>
                </p:cNvPr>
                <p:cNvSpPr>
                  <a:spLocks/>
                </p:cNvSpPr>
                <p:nvPr/>
              </p:nvSpPr>
              <p:spPr bwMode="hidden">
                <a:xfrm>
                  <a:off x="0" y="108"/>
                  <a:ext cx="630" cy="937"/>
                </a:xfrm>
                <a:custGeom>
                  <a:avLst/>
                  <a:gdLst>
                    <a:gd name="T0" fmla="*/ 604 w 628"/>
                    <a:gd name="T1" fmla="*/ 935 h 935"/>
                    <a:gd name="T2" fmla="*/ 628 w 628"/>
                    <a:gd name="T3" fmla="*/ 935 h 935"/>
                    <a:gd name="T4" fmla="*/ 0 w 628"/>
                    <a:gd name="T5" fmla="*/ 0 h 935"/>
                    <a:gd name="T6" fmla="*/ 0 w 628"/>
                    <a:gd name="T7" fmla="*/ 66 h 935"/>
                    <a:gd name="T8" fmla="*/ 580 w 628"/>
                    <a:gd name="T9" fmla="*/ 935 h 935"/>
                    <a:gd name="T10" fmla="*/ 604 w 628"/>
                    <a:gd name="T11" fmla="*/ 935 h 935"/>
                    <a:gd name="T12" fmla="*/ 604 w 628"/>
                    <a:gd name="T13" fmla="*/ 935 h 935"/>
                  </a:gdLst>
                  <a:ahLst/>
                  <a:cxnLst>
                    <a:cxn ang="0">
                      <a:pos x="T0" y="T1"/>
                    </a:cxn>
                    <a:cxn ang="0">
                      <a:pos x="T2" y="T3"/>
                    </a:cxn>
                    <a:cxn ang="0">
                      <a:pos x="T4" y="T5"/>
                    </a:cxn>
                    <a:cxn ang="0">
                      <a:pos x="T6" y="T7"/>
                    </a:cxn>
                    <a:cxn ang="0">
                      <a:pos x="T8" y="T9"/>
                    </a:cxn>
                    <a:cxn ang="0">
                      <a:pos x="T10" y="T11"/>
                    </a:cxn>
                    <a:cxn ang="0">
                      <a:pos x="T12" y="T13"/>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11" name="Freeform 39">
                  <a:extLst>
                    <a:ext uri="{FF2B5EF4-FFF2-40B4-BE49-F238E27FC236}">
                      <a16:creationId xmlns:a16="http://schemas.microsoft.com/office/drawing/2014/main" id="{9BE8127B-0F95-4ED7-858E-32A67666DB2B}"/>
                    </a:ext>
                  </a:extLst>
                </p:cNvPr>
                <p:cNvSpPr>
                  <a:spLocks/>
                </p:cNvSpPr>
                <p:nvPr/>
              </p:nvSpPr>
              <p:spPr bwMode="hidden">
                <a:xfrm>
                  <a:off x="3191" y="0"/>
                  <a:ext cx="155" cy="1045"/>
                </a:xfrm>
                <a:custGeom>
                  <a:avLst/>
                  <a:gdLst>
                    <a:gd name="T0" fmla="*/ 18 w 155"/>
                    <a:gd name="T1" fmla="*/ 1043 h 1043"/>
                    <a:gd name="T2" fmla="*/ 42 w 155"/>
                    <a:gd name="T3" fmla="*/ 1043 h 1043"/>
                    <a:gd name="T4" fmla="*/ 155 w 155"/>
                    <a:gd name="T5" fmla="*/ 0 h 1043"/>
                    <a:gd name="T6" fmla="*/ 114 w 155"/>
                    <a:gd name="T7" fmla="*/ 0 h 1043"/>
                    <a:gd name="T8" fmla="*/ 0 w 155"/>
                    <a:gd name="T9" fmla="*/ 1043 h 1043"/>
                    <a:gd name="T10" fmla="*/ 18 w 155"/>
                    <a:gd name="T11" fmla="*/ 1043 h 1043"/>
                    <a:gd name="T12" fmla="*/ 18 w 155"/>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12" name="Freeform 40">
                  <a:extLst>
                    <a:ext uri="{FF2B5EF4-FFF2-40B4-BE49-F238E27FC236}">
                      <a16:creationId xmlns:a16="http://schemas.microsoft.com/office/drawing/2014/main" id="{33EA69F3-445F-464E-BE4F-B9839CAA3EFA}"/>
                    </a:ext>
                  </a:extLst>
                </p:cNvPr>
                <p:cNvSpPr>
                  <a:spLocks/>
                </p:cNvSpPr>
                <p:nvPr/>
              </p:nvSpPr>
              <p:spPr bwMode="hidden">
                <a:xfrm>
                  <a:off x="3533" y="0"/>
                  <a:ext cx="240" cy="1045"/>
                </a:xfrm>
                <a:custGeom>
                  <a:avLst/>
                  <a:gdLst>
                    <a:gd name="T0" fmla="*/ 18 w 239"/>
                    <a:gd name="T1" fmla="*/ 1043 h 1043"/>
                    <a:gd name="T2" fmla="*/ 36 w 239"/>
                    <a:gd name="T3" fmla="*/ 1043 h 1043"/>
                    <a:gd name="T4" fmla="*/ 239 w 239"/>
                    <a:gd name="T5" fmla="*/ 0 h 1043"/>
                    <a:gd name="T6" fmla="*/ 203 w 239"/>
                    <a:gd name="T7" fmla="*/ 0 h 1043"/>
                    <a:gd name="T8" fmla="*/ 0 w 239"/>
                    <a:gd name="T9" fmla="*/ 1043 h 1043"/>
                    <a:gd name="T10" fmla="*/ 18 w 239"/>
                    <a:gd name="T11" fmla="*/ 1043 h 1043"/>
                    <a:gd name="T12" fmla="*/ 18 w 239"/>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13" name="Freeform 41">
                  <a:extLst>
                    <a:ext uri="{FF2B5EF4-FFF2-40B4-BE49-F238E27FC236}">
                      <a16:creationId xmlns:a16="http://schemas.microsoft.com/office/drawing/2014/main" id="{BD5A127B-4251-46A7-9B64-40C3C248BCB6}"/>
                    </a:ext>
                  </a:extLst>
                </p:cNvPr>
                <p:cNvSpPr>
                  <a:spLocks/>
                </p:cNvSpPr>
                <p:nvPr/>
              </p:nvSpPr>
              <p:spPr bwMode="hidden">
                <a:xfrm>
                  <a:off x="3821" y="0"/>
                  <a:ext cx="359" cy="1045"/>
                </a:xfrm>
                <a:custGeom>
                  <a:avLst/>
                  <a:gdLst>
                    <a:gd name="T0" fmla="*/ 24 w 358"/>
                    <a:gd name="T1" fmla="*/ 1043 h 1043"/>
                    <a:gd name="T2" fmla="*/ 42 w 358"/>
                    <a:gd name="T3" fmla="*/ 1043 h 1043"/>
                    <a:gd name="T4" fmla="*/ 358 w 358"/>
                    <a:gd name="T5" fmla="*/ 0 h 1043"/>
                    <a:gd name="T6" fmla="*/ 317 w 358"/>
                    <a:gd name="T7" fmla="*/ 0 h 1043"/>
                    <a:gd name="T8" fmla="*/ 0 w 358"/>
                    <a:gd name="T9" fmla="*/ 1043 h 1043"/>
                    <a:gd name="T10" fmla="*/ 24 w 358"/>
                    <a:gd name="T11" fmla="*/ 1043 h 1043"/>
                    <a:gd name="T12" fmla="*/ 24 w 358"/>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14" name="Freeform 42">
                  <a:extLst>
                    <a:ext uri="{FF2B5EF4-FFF2-40B4-BE49-F238E27FC236}">
                      <a16:creationId xmlns:a16="http://schemas.microsoft.com/office/drawing/2014/main" id="{A4380389-3296-4651-9D0F-B4078D1637F6}"/>
                    </a:ext>
                  </a:extLst>
                </p:cNvPr>
                <p:cNvSpPr>
                  <a:spLocks/>
                </p:cNvSpPr>
                <p:nvPr/>
              </p:nvSpPr>
              <p:spPr bwMode="hidden">
                <a:xfrm>
                  <a:off x="4139" y="0"/>
                  <a:ext cx="449" cy="1045"/>
                </a:xfrm>
                <a:custGeom>
                  <a:avLst/>
                  <a:gdLst>
                    <a:gd name="T0" fmla="*/ 18 w 448"/>
                    <a:gd name="T1" fmla="*/ 1043 h 1043"/>
                    <a:gd name="T2" fmla="*/ 41 w 448"/>
                    <a:gd name="T3" fmla="*/ 1043 h 1043"/>
                    <a:gd name="T4" fmla="*/ 448 w 448"/>
                    <a:gd name="T5" fmla="*/ 0 h 1043"/>
                    <a:gd name="T6" fmla="*/ 406 w 448"/>
                    <a:gd name="T7" fmla="*/ 0 h 1043"/>
                    <a:gd name="T8" fmla="*/ 0 w 448"/>
                    <a:gd name="T9" fmla="*/ 1043 h 1043"/>
                    <a:gd name="T10" fmla="*/ 18 w 448"/>
                    <a:gd name="T11" fmla="*/ 1043 h 1043"/>
                    <a:gd name="T12" fmla="*/ 18 w 448"/>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15" name="Freeform 43">
                  <a:extLst>
                    <a:ext uri="{FF2B5EF4-FFF2-40B4-BE49-F238E27FC236}">
                      <a16:creationId xmlns:a16="http://schemas.microsoft.com/office/drawing/2014/main" id="{EBF6C8E9-476A-4395-8A21-2EF02BEC5068}"/>
                    </a:ext>
                  </a:extLst>
                </p:cNvPr>
                <p:cNvSpPr>
                  <a:spLocks/>
                </p:cNvSpPr>
                <p:nvPr/>
              </p:nvSpPr>
              <p:spPr bwMode="hidden">
                <a:xfrm>
                  <a:off x="4480" y="0"/>
                  <a:ext cx="541" cy="1045"/>
                </a:xfrm>
                <a:custGeom>
                  <a:avLst/>
                  <a:gdLst>
                    <a:gd name="T0" fmla="*/ 18 w 539"/>
                    <a:gd name="T1" fmla="*/ 1043 h 1043"/>
                    <a:gd name="T2" fmla="*/ 42 w 539"/>
                    <a:gd name="T3" fmla="*/ 1043 h 1043"/>
                    <a:gd name="T4" fmla="*/ 539 w 539"/>
                    <a:gd name="T5" fmla="*/ 0 h 1043"/>
                    <a:gd name="T6" fmla="*/ 497 w 539"/>
                    <a:gd name="T7" fmla="*/ 0 h 1043"/>
                    <a:gd name="T8" fmla="*/ 0 w 539"/>
                    <a:gd name="T9" fmla="*/ 1043 h 1043"/>
                    <a:gd name="T10" fmla="*/ 18 w 539"/>
                    <a:gd name="T11" fmla="*/ 1043 h 1043"/>
                    <a:gd name="T12" fmla="*/ 18 w 539"/>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16" name="Freeform 44">
                  <a:extLst>
                    <a:ext uri="{FF2B5EF4-FFF2-40B4-BE49-F238E27FC236}">
                      <a16:creationId xmlns:a16="http://schemas.microsoft.com/office/drawing/2014/main" id="{81052793-01D0-408E-AA48-B8EDF1548F78}"/>
                    </a:ext>
                  </a:extLst>
                </p:cNvPr>
                <p:cNvSpPr>
                  <a:spLocks/>
                </p:cNvSpPr>
                <p:nvPr/>
              </p:nvSpPr>
              <p:spPr bwMode="hidden">
                <a:xfrm>
                  <a:off x="4768" y="0"/>
                  <a:ext cx="642" cy="1045"/>
                </a:xfrm>
                <a:custGeom>
                  <a:avLst/>
                  <a:gdLst>
                    <a:gd name="T0" fmla="*/ 18 w 640"/>
                    <a:gd name="T1" fmla="*/ 1043 h 1043"/>
                    <a:gd name="T2" fmla="*/ 42 w 640"/>
                    <a:gd name="T3" fmla="*/ 1043 h 1043"/>
                    <a:gd name="T4" fmla="*/ 640 w 640"/>
                    <a:gd name="T5" fmla="*/ 0 h 1043"/>
                    <a:gd name="T6" fmla="*/ 592 w 640"/>
                    <a:gd name="T7" fmla="*/ 0 h 1043"/>
                    <a:gd name="T8" fmla="*/ 0 w 640"/>
                    <a:gd name="T9" fmla="*/ 1043 h 1043"/>
                    <a:gd name="T10" fmla="*/ 18 w 640"/>
                    <a:gd name="T11" fmla="*/ 1043 h 1043"/>
                    <a:gd name="T12" fmla="*/ 18 w 640"/>
                    <a:gd name="T13" fmla="*/ 1043 h 1043"/>
                  </a:gdLst>
                  <a:ahLst/>
                  <a:cxnLst>
                    <a:cxn ang="0">
                      <a:pos x="T0" y="T1"/>
                    </a:cxn>
                    <a:cxn ang="0">
                      <a:pos x="T2" y="T3"/>
                    </a:cxn>
                    <a:cxn ang="0">
                      <a:pos x="T4" y="T5"/>
                    </a:cxn>
                    <a:cxn ang="0">
                      <a:pos x="T6" y="T7"/>
                    </a:cxn>
                    <a:cxn ang="0">
                      <a:pos x="T8" y="T9"/>
                    </a:cxn>
                    <a:cxn ang="0">
                      <a:pos x="T10" y="T11"/>
                    </a:cxn>
                    <a:cxn ang="0">
                      <a:pos x="T12" y="T1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17" name="Freeform 45">
                  <a:extLst>
                    <a:ext uri="{FF2B5EF4-FFF2-40B4-BE49-F238E27FC236}">
                      <a16:creationId xmlns:a16="http://schemas.microsoft.com/office/drawing/2014/main" id="{5F475044-2D31-4282-BCBD-800F25C6888A}"/>
                    </a:ext>
                  </a:extLst>
                </p:cNvPr>
                <p:cNvSpPr>
                  <a:spLocks/>
                </p:cNvSpPr>
                <p:nvPr/>
              </p:nvSpPr>
              <p:spPr bwMode="hidden">
                <a:xfrm>
                  <a:off x="5086" y="48"/>
                  <a:ext cx="672" cy="997"/>
                </a:xfrm>
                <a:custGeom>
                  <a:avLst/>
                  <a:gdLst>
                    <a:gd name="T0" fmla="*/ 24 w 670"/>
                    <a:gd name="T1" fmla="*/ 995 h 995"/>
                    <a:gd name="T2" fmla="*/ 48 w 670"/>
                    <a:gd name="T3" fmla="*/ 995 h 995"/>
                    <a:gd name="T4" fmla="*/ 670 w 670"/>
                    <a:gd name="T5" fmla="*/ 72 h 995"/>
                    <a:gd name="T6" fmla="*/ 670 w 670"/>
                    <a:gd name="T7" fmla="*/ 0 h 995"/>
                    <a:gd name="T8" fmla="*/ 0 w 670"/>
                    <a:gd name="T9" fmla="*/ 995 h 995"/>
                    <a:gd name="T10" fmla="*/ 24 w 670"/>
                    <a:gd name="T11" fmla="*/ 995 h 995"/>
                    <a:gd name="T12" fmla="*/ 24 w 670"/>
                    <a:gd name="T13" fmla="*/ 995 h 995"/>
                  </a:gdLst>
                  <a:ahLst/>
                  <a:cxnLst>
                    <a:cxn ang="0">
                      <a:pos x="T0" y="T1"/>
                    </a:cxn>
                    <a:cxn ang="0">
                      <a:pos x="T2" y="T3"/>
                    </a:cxn>
                    <a:cxn ang="0">
                      <a:pos x="T4" y="T5"/>
                    </a:cxn>
                    <a:cxn ang="0">
                      <a:pos x="T6" y="T7"/>
                    </a:cxn>
                    <a:cxn ang="0">
                      <a:pos x="T8" y="T9"/>
                    </a:cxn>
                    <a:cxn ang="0">
                      <a:pos x="T10" y="T11"/>
                    </a:cxn>
                    <a:cxn ang="0">
                      <a:pos x="T12" y="T13"/>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79918" name="Group 46">
                <a:extLst>
                  <a:ext uri="{FF2B5EF4-FFF2-40B4-BE49-F238E27FC236}">
                    <a16:creationId xmlns:a16="http://schemas.microsoft.com/office/drawing/2014/main" id="{5F597CF7-996F-4B66-9C4D-C0C0AE7786BF}"/>
                  </a:ext>
                </a:extLst>
              </p:cNvPr>
              <p:cNvGrpSpPr>
                <a:grpSpLocks/>
              </p:cNvGrpSpPr>
              <p:nvPr userDrawn="1"/>
            </p:nvGrpSpPr>
            <p:grpSpPr bwMode="auto">
              <a:xfrm>
                <a:off x="0" y="558"/>
                <a:ext cx="5758" cy="487"/>
                <a:chOff x="0" y="558"/>
                <a:chExt cx="5758" cy="487"/>
              </a:xfrm>
            </p:grpSpPr>
            <p:sp>
              <p:nvSpPr>
                <p:cNvPr id="79919" name="Freeform 47">
                  <a:extLst>
                    <a:ext uri="{FF2B5EF4-FFF2-40B4-BE49-F238E27FC236}">
                      <a16:creationId xmlns:a16="http://schemas.microsoft.com/office/drawing/2014/main" id="{78B75B19-4735-4E5F-B075-95CA6A22D2A4}"/>
                    </a:ext>
                  </a:extLst>
                </p:cNvPr>
                <p:cNvSpPr>
                  <a:spLocks/>
                </p:cNvSpPr>
                <p:nvPr/>
              </p:nvSpPr>
              <p:spPr bwMode="hidden">
                <a:xfrm>
                  <a:off x="0" y="618"/>
                  <a:ext cx="306" cy="427"/>
                </a:xfrm>
                <a:custGeom>
                  <a:avLst/>
                  <a:gdLst>
                    <a:gd name="T0" fmla="*/ 281 w 305"/>
                    <a:gd name="T1" fmla="*/ 426 h 426"/>
                    <a:gd name="T2" fmla="*/ 305 w 305"/>
                    <a:gd name="T3" fmla="*/ 426 h 426"/>
                    <a:gd name="T4" fmla="*/ 0 w 305"/>
                    <a:gd name="T5" fmla="*/ 0 h 426"/>
                    <a:gd name="T6" fmla="*/ 0 w 305"/>
                    <a:gd name="T7" fmla="*/ 66 h 426"/>
                    <a:gd name="T8" fmla="*/ 251 w 305"/>
                    <a:gd name="T9" fmla="*/ 426 h 426"/>
                    <a:gd name="T10" fmla="*/ 281 w 305"/>
                    <a:gd name="T11" fmla="*/ 426 h 426"/>
                    <a:gd name="T12" fmla="*/ 281 w 305"/>
                    <a:gd name="T13" fmla="*/ 426 h 426"/>
                  </a:gdLst>
                  <a:ahLst/>
                  <a:cxnLst>
                    <a:cxn ang="0">
                      <a:pos x="T0" y="T1"/>
                    </a:cxn>
                    <a:cxn ang="0">
                      <a:pos x="T2" y="T3"/>
                    </a:cxn>
                    <a:cxn ang="0">
                      <a:pos x="T4" y="T5"/>
                    </a:cxn>
                    <a:cxn ang="0">
                      <a:pos x="T6" y="T7"/>
                    </a:cxn>
                    <a:cxn ang="0">
                      <a:pos x="T8" y="T9"/>
                    </a:cxn>
                    <a:cxn ang="0">
                      <a:pos x="T10" y="T11"/>
                    </a:cxn>
                    <a:cxn ang="0">
                      <a:pos x="T12" y="T13"/>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20" name="Freeform 48">
                  <a:extLst>
                    <a:ext uri="{FF2B5EF4-FFF2-40B4-BE49-F238E27FC236}">
                      <a16:creationId xmlns:a16="http://schemas.microsoft.com/office/drawing/2014/main" id="{9CC5A26C-A842-4D22-A717-127904139CE1}"/>
                    </a:ext>
                  </a:extLst>
                </p:cNvPr>
                <p:cNvSpPr>
                  <a:spLocks/>
                </p:cNvSpPr>
                <p:nvPr/>
              </p:nvSpPr>
              <p:spPr bwMode="hidden">
                <a:xfrm>
                  <a:off x="5410" y="558"/>
                  <a:ext cx="348" cy="487"/>
                </a:xfrm>
                <a:custGeom>
                  <a:avLst/>
                  <a:gdLst>
                    <a:gd name="T0" fmla="*/ 24 w 347"/>
                    <a:gd name="T1" fmla="*/ 486 h 486"/>
                    <a:gd name="T2" fmla="*/ 48 w 347"/>
                    <a:gd name="T3" fmla="*/ 486 h 486"/>
                    <a:gd name="T4" fmla="*/ 347 w 347"/>
                    <a:gd name="T5" fmla="*/ 72 h 486"/>
                    <a:gd name="T6" fmla="*/ 347 w 347"/>
                    <a:gd name="T7" fmla="*/ 0 h 486"/>
                    <a:gd name="T8" fmla="*/ 0 w 347"/>
                    <a:gd name="T9" fmla="*/ 486 h 486"/>
                    <a:gd name="T10" fmla="*/ 24 w 347"/>
                    <a:gd name="T11" fmla="*/ 486 h 486"/>
                    <a:gd name="T12" fmla="*/ 24 w 347"/>
                    <a:gd name="T13" fmla="*/ 486 h 486"/>
                  </a:gdLst>
                  <a:ahLst/>
                  <a:cxnLst>
                    <a:cxn ang="0">
                      <a:pos x="T0" y="T1"/>
                    </a:cxn>
                    <a:cxn ang="0">
                      <a:pos x="T2" y="T3"/>
                    </a:cxn>
                    <a:cxn ang="0">
                      <a:pos x="T4" y="T5"/>
                    </a:cxn>
                    <a:cxn ang="0">
                      <a:pos x="T6" y="T7"/>
                    </a:cxn>
                    <a:cxn ang="0">
                      <a:pos x="T8" y="T9"/>
                    </a:cxn>
                    <a:cxn ang="0">
                      <a:pos x="T10" y="T11"/>
                    </a:cxn>
                    <a:cxn ang="0">
                      <a:pos x="T12" y="T13"/>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79921" name="Group 49">
                <a:extLst>
                  <a:ext uri="{FF2B5EF4-FFF2-40B4-BE49-F238E27FC236}">
                    <a16:creationId xmlns:a16="http://schemas.microsoft.com/office/drawing/2014/main" id="{F6AE8745-B4F3-4CEE-9A78-CADE7C25026C}"/>
                  </a:ext>
                </a:extLst>
              </p:cNvPr>
              <p:cNvGrpSpPr>
                <a:grpSpLocks/>
              </p:cNvGrpSpPr>
              <p:nvPr userDrawn="1"/>
            </p:nvGrpSpPr>
            <p:grpSpPr bwMode="auto">
              <a:xfrm>
                <a:off x="264" y="1039"/>
                <a:ext cx="5200" cy="3280"/>
                <a:chOff x="264" y="1039"/>
                <a:chExt cx="5200" cy="3280"/>
              </a:xfrm>
            </p:grpSpPr>
            <p:sp>
              <p:nvSpPr>
                <p:cNvPr id="79922" name="Freeform 50">
                  <a:extLst>
                    <a:ext uri="{FF2B5EF4-FFF2-40B4-BE49-F238E27FC236}">
                      <a16:creationId xmlns:a16="http://schemas.microsoft.com/office/drawing/2014/main" id="{706146D3-84A7-4E15-A2F6-E23CBEF216F1}"/>
                    </a:ext>
                  </a:extLst>
                </p:cNvPr>
                <p:cNvSpPr>
                  <a:spLocks/>
                </p:cNvSpPr>
                <p:nvPr/>
              </p:nvSpPr>
              <p:spPr bwMode="hidden">
                <a:xfrm>
                  <a:off x="2849" y="1039"/>
                  <a:ext cx="42" cy="3280"/>
                </a:xfrm>
                <a:custGeom>
                  <a:avLst/>
                  <a:gdLst>
                    <a:gd name="T0" fmla="*/ 18 w 42"/>
                    <a:gd name="T1" fmla="*/ 0 h 3273"/>
                    <a:gd name="T2" fmla="*/ 0 w 42"/>
                    <a:gd name="T3" fmla="*/ 0 h 3273"/>
                    <a:gd name="T4" fmla="*/ 0 w 42"/>
                    <a:gd name="T5" fmla="*/ 3273 h 3273"/>
                    <a:gd name="T6" fmla="*/ 42 w 42"/>
                    <a:gd name="T7" fmla="*/ 3273 h 3273"/>
                    <a:gd name="T8" fmla="*/ 42 w 42"/>
                    <a:gd name="T9" fmla="*/ 0 h 3273"/>
                    <a:gd name="T10" fmla="*/ 18 w 42"/>
                    <a:gd name="T11" fmla="*/ 0 h 3273"/>
                    <a:gd name="T12" fmla="*/ 18 w 42"/>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23" name="Freeform 51">
                  <a:extLst>
                    <a:ext uri="{FF2B5EF4-FFF2-40B4-BE49-F238E27FC236}">
                      <a16:creationId xmlns:a16="http://schemas.microsoft.com/office/drawing/2014/main" id="{80752657-7430-43DC-A7A9-EA08C949197C}"/>
                    </a:ext>
                  </a:extLst>
                </p:cNvPr>
                <p:cNvSpPr>
                  <a:spLocks/>
                </p:cNvSpPr>
                <p:nvPr/>
              </p:nvSpPr>
              <p:spPr bwMode="hidden">
                <a:xfrm>
                  <a:off x="2154" y="1039"/>
                  <a:ext cx="401" cy="3280"/>
                </a:xfrm>
                <a:custGeom>
                  <a:avLst/>
                  <a:gdLst>
                    <a:gd name="T0" fmla="*/ 376 w 400"/>
                    <a:gd name="T1" fmla="*/ 0 h 3273"/>
                    <a:gd name="T2" fmla="*/ 358 w 400"/>
                    <a:gd name="T3" fmla="*/ 0 h 3273"/>
                    <a:gd name="T4" fmla="*/ 0 w 400"/>
                    <a:gd name="T5" fmla="*/ 3273 h 3273"/>
                    <a:gd name="T6" fmla="*/ 41 w 400"/>
                    <a:gd name="T7" fmla="*/ 3273 h 3273"/>
                    <a:gd name="T8" fmla="*/ 400 w 400"/>
                    <a:gd name="T9" fmla="*/ 0 h 3273"/>
                    <a:gd name="T10" fmla="*/ 376 w 400"/>
                    <a:gd name="T11" fmla="*/ 0 h 3273"/>
                    <a:gd name="T12" fmla="*/ 376 w 400"/>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24" name="Freeform 52">
                  <a:extLst>
                    <a:ext uri="{FF2B5EF4-FFF2-40B4-BE49-F238E27FC236}">
                      <a16:creationId xmlns:a16="http://schemas.microsoft.com/office/drawing/2014/main" id="{C874C296-2B37-49E4-AA3F-F7E4B77C5F6D}"/>
                    </a:ext>
                  </a:extLst>
                </p:cNvPr>
                <p:cNvSpPr>
                  <a:spLocks/>
                </p:cNvSpPr>
                <p:nvPr/>
              </p:nvSpPr>
              <p:spPr bwMode="hidden">
                <a:xfrm>
                  <a:off x="1530" y="1039"/>
                  <a:ext cx="677" cy="3280"/>
                </a:xfrm>
                <a:custGeom>
                  <a:avLst/>
                  <a:gdLst>
                    <a:gd name="T0" fmla="*/ 657 w 675"/>
                    <a:gd name="T1" fmla="*/ 0 h 3273"/>
                    <a:gd name="T2" fmla="*/ 639 w 675"/>
                    <a:gd name="T3" fmla="*/ 0 h 3273"/>
                    <a:gd name="T4" fmla="*/ 0 w 675"/>
                    <a:gd name="T5" fmla="*/ 3273 h 3273"/>
                    <a:gd name="T6" fmla="*/ 42 w 675"/>
                    <a:gd name="T7" fmla="*/ 3273 h 3273"/>
                    <a:gd name="T8" fmla="*/ 675 w 675"/>
                    <a:gd name="T9" fmla="*/ 0 h 3273"/>
                    <a:gd name="T10" fmla="*/ 657 w 675"/>
                    <a:gd name="T11" fmla="*/ 0 h 3273"/>
                    <a:gd name="T12" fmla="*/ 657 w 675"/>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25" name="Freeform 53">
                  <a:extLst>
                    <a:ext uri="{FF2B5EF4-FFF2-40B4-BE49-F238E27FC236}">
                      <a16:creationId xmlns:a16="http://schemas.microsoft.com/office/drawing/2014/main" id="{16A4A6EE-AB2F-4A05-B341-061EA90A89AF}"/>
                    </a:ext>
                  </a:extLst>
                </p:cNvPr>
                <p:cNvSpPr>
                  <a:spLocks/>
                </p:cNvSpPr>
                <p:nvPr/>
              </p:nvSpPr>
              <p:spPr bwMode="hidden">
                <a:xfrm>
                  <a:off x="876" y="1039"/>
                  <a:ext cx="1031" cy="3280"/>
                </a:xfrm>
                <a:custGeom>
                  <a:avLst/>
                  <a:gdLst>
                    <a:gd name="T0" fmla="*/ 1013 w 1031"/>
                    <a:gd name="T1" fmla="*/ 0 h 3280"/>
                    <a:gd name="T2" fmla="*/ 990 w 1031"/>
                    <a:gd name="T3" fmla="*/ 0 h 3280"/>
                    <a:gd name="T4" fmla="*/ 0 w 1031"/>
                    <a:gd name="T5" fmla="*/ 3280 h 3280"/>
                    <a:gd name="T6" fmla="*/ 42 w 1031"/>
                    <a:gd name="T7" fmla="*/ 3280 h 3280"/>
                    <a:gd name="T8" fmla="*/ 1031 w 1031"/>
                    <a:gd name="T9" fmla="*/ 4 h 3280"/>
                    <a:gd name="T10" fmla="*/ 1013 w 1031"/>
                    <a:gd name="T11" fmla="*/ 0 h 3280"/>
                    <a:gd name="T12" fmla="*/ 1013 w 1031"/>
                    <a:gd name="T13" fmla="*/ 0 h 3280"/>
                  </a:gdLst>
                  <a:ahLst/>
                  <a:cxnLst>
                    <a:cxn ang="0">
                      <a:pos x="T0" y="T1"/>
                    </a:cxn>
                    <a:cxn ang="0">
                      <a:pos x="T2" y="T3"/>
                    </a:cxn>
                    <a:cxn ang="0">
                      <a:pos x="T4" y="T5"/>
                    </a:cxn>
                    <a:cxn ang="0">
                      <a:pos x="T6" y="T7"/>
                    </a:cxn>
                    <a:cxn ang="0">
                      <a:pos x="T8" y="T9"/>
                    </a:cxn>
                    <a:cxn ang="0">
                      <a:pos x="T10" y="T11"/>
                    </a:cxn>
                    <a:cxn ang="0">
                      <a:pos x="T12" y="T13"/>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26" name="Freeform 54">
                  <a:extLst>
                    <a:ext uri="{FF2B5EF4-FFF2-40B4-BE49-F238E27FC236}">
                      <a16:creationId xmlns:a16="http://schemas.microsoft.com/office/drawing/2014/main" id="{F578D748-2BFC-4EC8-960F-828A98B2781C}"/>
                    </a:ext>
                  </a:extLst>
                </p:cNvPr>
                <p:cNvSpPr>
                  <a:spLocks/>
                </p:cNvSpPr>
                <p:nvPr/>
              </p:nvSpPr>
              <p:spPr bwMode="hidden">
                <a:xfrm>
                  <a:off x="264" y="1039"/>
                  <a:ext cx="1319" cy="3280"/>
                </a:xfrm>
                <a:custGeom>
                  <a:avLst/>
                  <a:gdLst>
                    <a:gd name="T0" fmla="*/ 1296 w 1319"/>
                    <a:gd name="T1" fmla="*/ 0 h 3280"/>
                    <a:gd name="T2" fmla="*/ 1278 w 1319"/>
                    <a:gd name="T3" fmla="*/ 0 h 3280"/>
                    <a:gd name="T4" fmla="*/ 0 w 1319"/>
                    <a:gd name="T5" fmla="*/ 3280 h 3280"/>
                    <a:gd name="T6" fmla="*/ 42 w 1319"/>
                    <a:gd name="T7" fmla="*/ 3280 h 3280"/>
                    <a:gd name="T8" fmla="*/ 1319 w 1319"/>
                    <a:gd name="T9" fmla="*/ 5 h 3280"/>
                    <a:gd name="T10" fmla="*/ 1296 w 1319"/>
                    <a:gd name="T11" fmla="*/ 0 h 3280"/>
                    <a:gd name="T12" fmla="*/ 1296 w 1319"/>
                    <a:gd name="T13" fmla="*/ 0 h 3280"/>
                  </a:gdLst>
                  <a:ahLst/>
                  <a:cxnLst>
                    <a:cxn ang="0">
                      <a:pos x="T0" y="T1"/>
                    </a:cxn>
                    <a:cxn ang="0">
                      <a:pos x="T2" y="T3"/>
                    </a:cxn>
                    <a:cxn ang="0">
                      <a:pos x="T4" y="T5"/>
                    </a:cxn>
                    <a:cxn ang="0">
                      <a:pos x="T6" y="T7"/>
                    </a:cxn>
                    <a:cxn ang="0">
                      <a:pos x="T8" y="T9"/>
                    </a:cxn>
                    <a:cxn ang="0">
                      <a:pos x="T10" y="T11"/>
                    </a:cxn>
                    <a:cxn ang="0">
                      <a:pos x="T12" y="T13"/>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27" name="Freeform 55">
                  <a:extLst>
                    <a:ext uri="{FF2B5EF4-FFF2-40B4-BE49-F238E27FC236}">
                      <a16:creationId xmlns:a16="http://schemas.microsoft.com/office/drawing/2014/main" id="{DBCA6F9A-EC07-4223-98D6-56FADF7D6928}"/>
                    </a:ext>
                  </a:extLst>
                </p:cNvPr>
                <p:cNvSpPr>
                  <a:spLocks/>
                </p:cNvSpPr>
                <p:nvPr/>
              </p:nvSpPr>
              <p:spPr bwMode="hidden">
                <a:xfrm>
                  <a:off x="3191" y="1039"/>
                  <a:ext cx="402" cy="3280"/>
                </a:xfrm>
                <a:custGeom>
                  <a:avLst/>
                  <a:gdLst>
                    <a:gd name="T0" fmla="*/ 18 w 401"/>
                    <a:gd name="T1" fmla="*/ 0 h 3273"/>
                    <a:gd name="T2" fmla="*/ 0 w 401"/>
                    <a:gd name="T3" fmla="*/ 0 h 3273"/>
                    <a:gd name="T4" fmla="*/ 359 w 401"/>
                    <a:gd name="T5" fmla="*/ 3273 h 3273"/>
                    <a:gd name="T6" fmla="*/ 401 w 401"/>
                    <a:gd name="T7" fmla="*/ 3273 h 3273"/>
                    <a:gd name="T8" fmla="*/ 42 w 401"/>
                    <a:gd name="T9" fmla="*/ 0 h 3273"/>
                    <a:gd name="T10" fmla="*/ 18 w 401"/>
                    <a:gd name="T11" fmla="*/ 0 h 3273"/>
                    <a:gd name="T12" fmla="*/ 18 w 401"/>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28" name="Freeform 56">
                  <a:extLst>
                    <a:ext uri="{FF2B5EF4-FFF2-40B4-BE49-F238E27FC236}">
                      <a16:creationId xmlns:a16="http://schemas.microsoft.com/office/drawing/2014/main" id="{8E46DB3C-DA2C-4F4E-8F1D-C72EE7EE7F2F}"/>
                    </a:ext>
                  </a:extLst>
                </p:cNvPr>
                <p:cNvSpPr>
                  <a:spLocks/>
                </p:cNvSpPr>
                <p:nvPr/>
              </p:nvSpPr>
              <p:spPr bwMode="hidden">
                <a:xfrm>
                  <a:off x="3533" y="1039"/>
                  <a:ext cx="677" cy="3280"/>
                </a:xfrm>
                <a:custGeom>
                  <a:avLst/>
                  <a:gdLst>
                    <a:gd name="T0" fmla="*/ 18 w 675"/>
                    <a:gd name="T1" fmla="*/ 0 h 3273"/>
                    <a:gd name="T2" fmla="*/ 0 w 675"/>
                    <a:gd name="T3" fmla="*/ 0 h 3273"/>
                    <a:gd name="T4" fmla="*/ 640 w 675"/>
                    <a:gd name="T5" fmla="*/ 3273 h 3273"/>
                    <a:gd name="T6" fmla="*/ 675 w 675"/>
                    <a:gd name="T7" fmla="*/ 3273 h 3273"/>
                    <a:gd name="T8" fmla="*/ 36 w 675"/>
                    <a:gd name="T9" fmla="*/ 0 h 3273"/>
                    <a:gd name="T10" fmla="*/ 18 w 675"/>
                    <a:gd name="T11" fmla="*/ 0 h 3273"/>
                    <a:gd name="T12" fmla="*/ 18 w 675"/>
                    <a:gd name="T13" fmla="*/ 0 h 3273"/>
                  </a:gdLst>
                  <a:ahLst/>
                  <a:cxnLst>
                    <a:cxn ang="0">
                      <a:pos x="T0" y="T1"/>
                    </a:cxn>
                    <a:cxn ang="0">
                      <a:pos x="T2" y="T3"/>
                    </a:cxn>
                    <a:cxn ang="0">
                      <a:pos x="T4" y="T5"/>
                    </a:cxn>
                    <a:cxn ang="0">
                      <a:pos x="T6" y="T7"/>
                    </a:cxn>
                    <a:cxn ang="0">
                      <a:pos x="T8" y="T9"/>
                    </a:cxn>
                    <a:cxn ang="0">
                      <a:pos x="T10" y="T11"/>
                    </a:cxn>
                    <a:cxn ang="0">
                      <a:pos x="T12" y="T13"/>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29" name="Freeform 57">
                  <a:extLst>
                    <a:ext uri="{FF2B5EF4-FFF2-40B4-BE49-F238E27FC236}">
                      <a16:creationId xmlns:a16="http://schemas.microsoft.com/office/drawing/2014/main" id="{1858B0AB-FB3C-4E61-9530-ABA4F3E45408}"/>
                    </a:ext>
                  </a:extLst>
                </p:cNvPr>
                <p:cNvSpPr>
                  <a:spLocks/>
                </p:cNvSpPr>
                <p:nvPr/>
              </p:nvSpPr>
              <p:spPr bwMode="hidden">
                <a:xfrm>
                  <a:off x="3822" y="1039"/>
                  <a:ext cx="1036" cy="3280"/>
                </a:xfrm>
                <a:custGeom>
                  <a:avLst/>
                  <a:gdLst>
                    <a:gd name="T0" fmla="*/ 23 w 1036"/>
                    <a:gd name="T1" fmla="*/ 0 h 3280"/>
                    <a:gd name="T2" fmla="*/ 0 w 1036"/>
                    <a:gd name="T3" fmla="*/ 5 h 3280"/>
                    <a:gd name="T4" fmla="*/ 994 w 1036"/>
                    <a:gd name="T5" fmla="*/ 3280 h 3280"/>
                    <a:gd name="T6" fmla="*/ 1036 w 1036"/>
                    <a:gd name="T7" fmla="*/ 3280 h 3280"/>
                    <a:gd name="T8" fmla="*/ 41 w 1036"/>
                    <a:gd name="T9" fmla="*/ 0 h 3280"/>
                    <a:gd name="T10" fmla="*/ 23 w 1036"/>
                    <a:gd name="T11" fmla="*/ 0 h 3280"/>
                    <a:gd name="T12" fmla="*/ 23 w 1036"/>
                    <a:gd name="T13" fmla="*/ 0 h 3280"/>
                  </a:gdLst>
                  <a:ahLst/>
                  <a:cxnLst>
                    <a:cxn ang="0">
                      <a:pos x="T0" y="T1"/>
                    </a:cxn>
                    <a:cxn ang="0">
                      <a:pos x="T2" y="T3"/>
                    </a:cxn>
                    <a:cxn ang="0">
                      <a:pos x="T4" y="T5"/>
                    </a:cxn>
                    <a:cxn ang="0">
                      <a:pos x="T6" y="T7"/>
                    </a:cxn>
                    <a:cxn ang="0">
                      <a:pos x="T8" y="T9"/>
                    </a:cxn>
                    <a:cxn ang="0">
                      <a:pos x="T10" y="T11"/>
                    </a:cxn>
                    <a:cxn ang="0">
                      <a:pos x="T12" y="T13"/>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30" name="Freeform 58">
                  <a:extLst>
                    <a:ext uri="{FF2B5EF4-FFF2-40B4-BE49-F238E27FC236}">
                      <a16:creationId xmlns:a16="http://schemas.microsoft.com/office/drawing/2014/main" id="{3E67D699-7FBB-427F-AF09-0ADEBDEE3CA8}"/>
                    </a:ext>
                  </a:extLst>
                </p:cNvPr>
                <p:cNvSpPr>
                  <a:spLocks/>
                </p:cNvSpPr>
                <p:nvPr/>
              </p:nvSpPr>
              <p:spPr bwMode="hidden">
                <a:xfrm>
                  <a:off x="4137" y="1039"/>
                  <a:ext cx="1327" cy="3280"/>
                </a:xfrm>
                <a:custGeom>
                  <a:avLst/>
                  <a:gdLst>
                    <a:gd name="T0" fmla="*/ 20 w 1327"/>
                    <a:gd name="T1" fmla="*/ 0 h 3280"/>
                    <a:gd name="T2" fmla="*/ 0 w 1327"/>
                    <a:gd name="T3" fmla="*/ 7 h 3280"/>
                    <a:gd name="T4" fmla="*/ 1285 w 1327"/>
                    <a:gd name="T5" fmla="*/ 3280 h 3280"/>
                    <a:gd name="T6" fmla="*/ 1327 w 1327"/>
                    <a:gd name="T7" fmla="*/ 3280 h 3280"/>
                    <a:gd name="T8" fmla="*/ 43 w 1327"/>
                    <a:gd name="T9" fmla="*/ 0 h 3280"/>
                    <a:gd name="T10" fmla="*/ 20 w 1327"/>
                    <a:gd name="T11" fmla="*/ 0 h 3280"/>
                    <a:gd name="T12" fmla="*/ 20 w 1327"/>
                    <a:gd name="T13" fmla="*/ 0 h 3280"/>
                  </a:gdLst>
                  <a:ahLst/>
                  <a:cxnLst>
                    <a:cxn ang="0">
                      <a:pos x="T0" y="T1"/>
                    </a:cxn>
                    <a:cxn ang="0">
                      <a:pos x="T2" y="T3"/>
                    </a:cxn>
                    <a:cxn ang="0">
                      <a:pos x="T4" y="T5"/>
                    </a:cxn>
                    <a:cxn ang="0">
                      <a:pos x="T6" y="T7"/>
                    </a:cxn>
                    <a:cxn ang="0">
                      <a:pos x="T8" y="T9"/>
                    </a:cxn>
                    <a:cxn ang="0">
                      <a:pos x="T10" y="T11"/>
                    </a:cxn>
                    <a:cxn ang="0">
                      <a:pos x="T12" y="T13"/>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9931" name="Freeform 59">
                <a:extLst>
                  <a:ext uri="{FF2B5EF4-FFF2-40B4-BE49-F238E27FC236}">
                    <a16:creationId xmlns:a16="http://schemas.microsoft.com/office/drawing/2014/main" id="{D350F147-AA95-4508-878F-8BE9316E5C0D}"/>
                  </a:ext>
                </a:extLst>
              </p:cNvPr>
              <p:cNvSpPr>
                <a:spLocks/>
              </p:cNvSpPr>
              <p:nvPr userDrawn="1"/>
            </p:nvSpPr>
            <p:spPr bwMode="hidden">
              <a:xfrm>
                <a:off x="0" y="1039"/>
                <a:ext cx="1254" cy="2632"/>
              </a:xfrm>
              <a:custGeom>
                <a:avLst/>
                <a:gdLst>
                  <a:gd name="T0" fmla="*/ 1236 w 1254"/>
                  <a:gd name="T1" fmla="*/ 0 h 2632"/>
                  <a:gd name="T2" fmla="*/ 1212 w 1254"/>
                  <a:gd name="T3" fmla="*/ 0 h 2632"/>
                  <a:gd name="T4" fmla="*/ 0 w 1254"/>
                  <a:gd name="T5" fmla="*/ 2542 h 2632"/>
                  <a:gd name="T6" fmla="*/ 0 w 1254"/>
                  <a:gd name="T7" fmla="*/ 2632 h 2632"/>
                  <a:gd name="T8" fmla="*/ 1254 w 1254"/>
                  <a:gd name="T9" fmla="*/ 7 h 2632"/>
                  <a:gd name="T10" fmla="*/ 1236 w 1254"/>
                  <a:gd name="T11" fmla="*/ 0 h 2632"/>
                  <a:gd name="T12" fmla="*/ 1236 w 1254"/>
                  <a:gd name="T13" fmla="*/ 0 h 2632"/>
                </a:gdLst>
                <a:ahLst/>
                <a:cxnLst>
                  <a:cxn ang="0">
                    <a:pos x="T0" y="T1"/>
                  </a:cxn>
                  <a:cxn ang="0">
                    <a:pos x="T2" y="T3"/>
                  </a:cxn>
                  <a:cxn ang="0">
                    <a:pos x="T4" y="T5"/>
                  </a:cxn>
                  <a:cxn ang="0">
                    <a:pos x="T6" y="T7"/>
                  </a:cxn>
                  <a:cxn ang="0">
                    <a:pos x="T8" y="T9"/>
                  </a:cxn>
                  <a:cxn ang="0">
                    <a:pos x="T10" y="T11"/>
                  </a:cxn>
                  <a:cxn ang="0">
                    <a:pos x="T12" y="T13"/>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32" name="Freeform 60">
                <a:extLst>
                  <a:ext uri="{FF2B5EF4-FFF2-40B4-BE49-F238E27FC236}">
                    <a16:creationId xmlns:a16="http://schemas.microsoft.com/office/drawing/2014/main" id="{9995E50A-A6DA-4798-828A-3D819FCFD696}"/>
                  </a:ext>
                </a:extLst>
              </p:cNvPr>
              <p:cNvSpPr>
                <a:spLocks/>
              </p:cNvSpPr>
              <p:nvPr userDrawn="1"/>
            </p:nvSpPr>
            <p:spPr bwMode="hidden">
              <a:xfrm>
                <a:off x="0" y="1039"/>
                <a:ext cx="948" cy="1676"/>
              </a:xfrm>
              <a:custGeom>
                <a:avLst/>
                <a:gdLst>
                  <a:gd name="T0" fmla="*/ 930 w 948"/>
                  <a:gd name="T1" fmla="*/ 0 h 1676"/>
                  <a:gd name="T2" fmla="*/ 906 w 948"/>
                  <a:gd name="T3" fmla="*/ 0 h 1676"/>
                  <a:gd name="T4" fmla="*/ 0 w 948"/>
                  <a:gd name="T5" fmla="*/ 1593 h 1676"/>
                  <a:gd name="T6" fmla="*/ 0 w 948"/>
                  <a:gd name="T7" fmla="*/ 1676 h 1676"/>
                  <a:gd name="T8" fmla="*/ 948 w 948"/>
                  <a:gd name="T9" fmla="*/ 5 h 1676"/>
                  <a:gd name="T10" fmla="*/ 930 w 948"/>
                  <a:gd name="T11" fmla="*/ 0 h 1676"/>
                  <a:gd name="T12" fmla="*/ 930 w 948"/>
                  <a:gd name="T13" fmla="*/ 0 h 1676"/>
                </a:gdLst>
                <a:ahLst/>
                <a:cxnLst>
                  <a:cxn ang="0">
                    <a:pos x="T0" y="T1"/>
                  </a:cxn>
                  <a:cxn ang="0">
                    <a:pos x="T2" y="T3"/>
                  </a:cxn>
                  <a:cxn ang="0">
                    <a:pos x="T4" y="T5"/>
                  </a:cxn>
                  <a:cxn ang="0">
                    <a:pos x="T6" y="T7"/>
                  </a:cxn>
                  <a:cxn ang="0">
                    <a:pos x="T8" y="T9"/>
                  </a:cxn>
                  <a:cxn ang="0">
                    <a:pos x="T10" y="T11"/>
                  </a:cxn>
                  <a:cxn ang="0">
                    <a:pos x="T12" y="T13"/>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a:noFill/>
              </a:ln>
              <a:extLst>
                <a:ext uri="{91240B29-F687-4F45-9708-019B960494DF}">
                  <a14:hiddenLine xmlns:a14="http://schemas.microsoft.com/office/drawing/2010/main" w="9525">
                    <a:solidFill>
                      <a:schemeClr val="accent2"/>
                    </a:solidFill>
                    <a:round/>
                    <a:headEnd/>
                    <a:tailEnd/>
                  </a14:hiddenLine>
                </a:ext>
              </a:extLst>
            </p:spPr>
            <p:txBody>
              <a:bodyPr/>
              <a:lstStyle/>
              <a:p>
                <a:endParaRPr lang="en-US"/>
              </a:p>
            </p:txBody>
          </p:sp>
          <p:sp>
            <p:nvSpPr>
              <p:cNvPr id="79933" name="Freeform 61">
                <a:extLst>
                  <a:ext uri="{FF2B5EF4-FFF2-40B4-BE49-F238E27FC236}">
                    <a16:creationId xmlns:a16="http://schemas.microsoft.com/office/drawing/2014/main" id="{3DED8974-62A0-4F28-8FE2-2EE95A57F6C0}"/>
                  </a:ext>
                </a:extLst>
              </p:cNvPr>
              <p:cNvSpPr>
                <a:spLocks/>
              </p:cNvSpPr>
              <p:nvPr userDrawn="1"/>
            </p:nvSpPr>
            <p:spPr bwMode="hidden">
              <a:xfrm>
                <a:off x="0" y="1039"/>
                <a:ext cx="629" cy="937"/>
              </a:xfrm>
              <a:custGeom>
                <a:avLst/>
                <a:gdLst>
                  <a:gd name="T0" fmla="*/ 606 w 629"/>
                  <a:gd name="T1" fmla="*/ 0 h 937"/>
                  <a:gd name="T2" fmla="*/ 582 w 629"/>
                  <a:gd name="T3" fmla="*/ 0 h 937"/>
                  <a:gd name="T4" fmla="*/ 0 w 629"/>
                  <a:gd name="T5" fmla="*/ 871 h 937"/>
                  <a:gd name="T6" fmla="*/ 0 w 629"/>
                  <a:gd name="T7" fmla="*/ 937 h 937"/>
                  <a:gd name="T8" fmla="*/ 629 w 629"/>
                  <a:gd name="T9" fmla="*/ 4 h 937"/>
                  <a:gd name="T10" fmla="*/ 606 w 629"/>
                  <a:gd name="T11" fmla="*/ 0 h 937"/>
                  <a:gd name="T12" fmla="*/ 606 w 629"/>
                  <a:gd name="T13" fmla="*/ 0 h 937"/>
                </a:gdLst>
                <a:ahLst/>
                <a:cxnLst>
                  <a:cxn ang="0">
                    <a:pos x="T0" y="T1"/>
                  </a:cxn>
                  <a:cxn ang="0">
                    <a:pos x="T2" y="T3"/>
                  </a:cxn>
                  <a:cxn ang="0">
                    <a:pos x="T4" y="T5"/>
                  </a:cxn>
                  <a:cxn ang="0">
                    <a:pos x="T6" y="T7"/>
                  </a:cxn>
                  <a:cxn ang="0">
                    <a:pos x="T8" y="T9"/>
                  </a:cxn>
                  <a:cxn ang="0">
                    <a:pos x="T10" y="T11"/>
                  </a:cxn>
                  <a:cxn ang="0">
                    <a:pos x="T12" y="T13"/>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a:noFill/>
              </a:ln>
              <a:extLst>
                <a:ext uri="{91240B29-F687-4F45-9708-019B960494DF}">
                  <a14:hiddenLine xmlns:a14="http://schemas.microsoft.com/office/drawing/2010/main" w="9525">
                    <a:solidFill>
                      <a:schemeClr val="accent2"/>
                    </a:solidFill>
                    <a:round/>
                    <a:headEnd/>
                    <a:tailEnd/>
                  </a14:hiddenLine>
                </a:ext>
              </a:extLst>
            </p:spPr>
            <p:txBody>
              <a:bodyPr/>
              <a:lstStyle/>
              <a:p>
                <a:endParaRPr lang="en-US"/>
              </a:p>
            </p:txBody>
          </p:sp>
          <p:sp>
            <p:nvSpPr>
              <p:cNvPr id="79934" name="Freeform 62">
                <a:extLst>
                  <a:ext uri="{FF2B5EF4-FFF2-40B4-BE49-F238E27FC236}">
                    <a16:creationId xmlns:a16="http://schemas.microsoft.com/office/drawing/2014/main" id="{6033099E-4726-4D63-88D9-1582B8DFDEF4}"/>
                  </a:ext>
                </a:extLst>
              </p:cNvPr>
              <p:cNvSpPr>
                <a:spLocks/>
              </p:cNvSpPr>
              <p:nvPr userDrawn="1"/>
            </p:nvSpPr>
            <p:spPr bwMode="hidden">
              <a:xfrm>
                <a:off x="0" y="1039"/>
                <a:ext cx="305" cy="427"/>
              </a:xfrm>
              <a:custGeom>
                <a:avLst/>
                <a:gdLst>
                  <a:gd name="T0" fmla="*/ 282 w 305"/>
                  <a:gd name="T1" fmla="*/ 0 h 427"/>
                  <a:gd name="T2" fmla="*/ 252 w 305"/>
                  <a:gd name="T3" fmla="*/ 0 h 427"/>
                  <a:gd name="T4" fmla="*/ 0 w 305"/>
                  <a:gd name="T5" fmla="*/ 361 h 427"/>
                  <a:gd name="T6" fmla="*/ 0 w 305"/>
                  <a:gd name="T7" fmla="*/ 427 h 427"/>
                  <a:gd name="T8" fmla="*/ 305 w 305"/>
                  <a:gd name="T9" fmla="*/ 5 h 427"/>
                  <a:gd name="T10" fmla="*/ 282 w 305"/>
                  <a:gd name="T11" fmla="*/ 0 h 427"/>
                  <a:gd name="T12" fmla="*/ 282 w 305"/>
                  <a:gd name="T13" fmla="*/ 0 h 427"/>
                </a:gdLst>
                <a:ahLst/>
                <a:cxnLst>
                  <a:cxn ang="0">
                    <a:pos x="T0" y="T1"/>
                  </a:cxn>
                  <a:cxn ang="0">
                    <a:pos x="T2" y="T3"/>
                  </a:cxn>
                  <a:cxn ang="0">
                    <a:pos x="T4" y="T5"/>
                  </a:cxn>
                  <a:cxn ang="0">
                    <a:pos x="T6" y="T7"/>
                  </a:cxn>
                  <a:cxn ang="0">
                    <a:pos x="T8" y="T9"/>
                  </a:cxn>
                  <a:cxn ang="0">
                    <a:pos x="T10" y="T11"/>
                  </a:cxn>
                  <a:cxn ang="0">
                    <a:pos x="T12" y="T13"/>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a:noFill/>
              </a:ln>
              <a:extLst>
                <a:ext uri="{91240B29-F687-4F45-9708-019B960494DF}">
                  <a14:hiddenLine xmlns:a14="http://schemas.microsoft.com/office/drawing/2010/main" w="9525">
                    <a:solidFill>
                      <a:schemeClr val="accent2"/>
                    </a:solidFill>
                    <a:round/>
                    <a:headEnd/>
                    <a:tailEnd/>
                  </a14:hiddenLine>
                </a:ext>
              </a:extLst>
            </p:spPr>
            <p:txBody>
              <a:bodyPr/>
              <a:lstStyle/>
              <a:p>
                <a:endParaRPr lang="en-US"/>
              </a:p>
            </p:txBody>
          </p:sp>
          <p:sp>
            <p:nvSpPr>
              <p:cNvPr id="79935" name="Freeform 63">
                <a:extLst>
                  <a:ext uri="{FF2B5EF4-FFF2-40B4-BE49-F238E27FC236}">
                    <a16:creationId xmlns:a16="http://schemas.microsoft.com/office/drawing/2014/main" id="{38643DB0-CA26-4066-B026-C7EF7488C17C}"/>
                  </a:ext>
                </a:extLst>
              </p:cNvPr>
              <p:cNvSpPr>
                <a:spLocks/>
              </p:cNvSpPr>
              <p:nvPr userDrawn="1"/>
            </p:nvSpPr>
            <p:spPr bwMode="hidden">
              <a:xfrm>
                <a:off x="4481" y="1039"/>
                <a:ext cx="1277" cy="2686"/>
              </a:xfrm>
              <a:custGeom>
                <a:avLst/>
                <a:gdLst>
                  <a:gd name="T0" fmla="*/ 41 w 1277"/>
                  <a:gd name="T1" fmla="*/ 0 h 2686"/>
                  <a:gd name="T2" fmla="*/ 17 w 1277"/>
                  <a:gd name="T3" fmla="*/ 0 h 2686"/>
                  <a:gd name="T4" fmla="*/ 0 w 1277"/>
                  <a:gd name="T5" fmla="*/ 4 h 2686"/>
                  <a:gd name="T6" fmla="*/ 1277 w 1277"/>
                  <a:gd name="T7" fmla="*/ 2686 h 2686"/>
                  <a:gd name="T8" fmla="*/ 1277 w 1277"/>
                  <a:gd name="T9" fmla="*/ 2596 h 2686"/>
                  <a:gd name="T10" fmla="*/ 41 w 1277"/>
                  <a:gd name="T11" fmla="*/ 0 h 2686"/>
                  <a:gd name="T12" fmla="*/ 41 w 1277"/>
                  <a:gd name="T13" fmla="*/ 0 h 2686"/>
                </a:gdLst>
                <a:ahLst/>
                <a:cxnLst>
                  <a:cxn ang="0">
                    <a:pos x="T0" y="T1"/>
                  </a:cxn>
                  <a:cxn ang="0">
                    <a:pos x="T2" y="T3"/>
                  </a:cxn>
                  <a:cxn ang="0">
                    <a:pos x="T4" y="T5"/>
                  </a:cxn>
                  <a:cxn ang="0">
                    <a:pos x="T6" y="T7"/>
                  </a:cxn>
                  <a:cxn ang="0">
                    <a:pos x="T8" y="T9"/>
                  </a:cxn>
                  <a:cxn ang="0">
                    <a:pos x="T10" y="T11"/>
                  </a:cxn>
                  <a:cxn ang="0">
                    <a:pos x="T12" y="T13"/>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36" name="Freeform 64">
                <a:extLst>
                  <a:ext uri="{FF2B5EF4-FFF2-40B4-BE49-F238E27FC236}">
                    <a16:creationId xmlns:a16="http://schemas.microsoft.com/office/drawing/2014/main" id="{CD37CBEA-DAEF-47AB-9BD5-994BC7D0EC1B}"/>
                  </a:ext>
                </a:extLst>
              </p:cNvPr>
              <p:cNvSpPr>
                <a:spLocks/>
              </p:cNvSpPr>
              <p:nvPr userDrawn="1"/>
            </p:nvSpPr>
            <p:spPr bwMode="hidden">
              <a:xfrm>
                <a:off x="4770" y="1039"/>
                <a:ext cx="988" cy="1730"/>
              </a:xfrm>
              <a:custGeom>
                <a:avLst/>
                <a:gdLst>
                  <a:gd name="T0" fmla="*/ 16 w 988"/>
                  <a:gd name="T1" fmla="*/ 0 h 1730"/>
                  <a:gd name="T2" fmla="*/ 0 w 988"/>
                  <a:gd name="T3" fmla="*/ 7 h 1730"/>
                  <a:gd name="T4" fmla="*/ 988 w 988"/>
                  <a:gd name="T5" fmla="*/ 1730 h 1730"/>
                  <a:gd name="T6" fmla="*/ 988 w 988"/>
                  <a:gd name="T7" fmla="*/ 1653 h 1730"/>
                  <a:gd name="T8" fmla="*/ 40 w 988"/>
                  <a:gd name="T9" fmla="*/ 0 h 1730"/>
                  <a:gd name="T10" fmla="*/ 16 w 988"/>
                  <a:gd name="T11" fmla="*/ 0 h 1730"/>
                  <a:gd name="T12" fmla="*/ 16 w 988"/>
                  <a:gd name="T13" fmla="*/ 0 h 1730"/>
                </a:gdLst>
                <a:ahLst/>
                <a:cxnLst>
                  <a:cxn ang="0">
                    <a:pos x="T0" y="T1"/>
                  </a:cxn>
                  <a:cxn ang="0">
                    <a:pos x="T2" y="T3"/>
                  </a:cxn>
                  <a:cxn ang="0">
                    <a:pos x="T4" y="T5"/>
                  </a:cxn>
                  <a:cxn ang="0">
                    <a:pos x="T6" y="T7"/>
                  </a:cxn>
                  <a:cxn ang="0">
                    <a:pos x="T8" y="T9"/>
                  </a:cxn>
                  <a:cxn ang="0">
                    <a:pos x="T10" y="T11"/>
                  </a:cxn>
                  <a:cxn ang="0">
                    <a:pos x="T12" y="T13"/>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37" name="Freeform 65">
                <a:extLst>
                  <a:ext uri="{FF2B5EF4-FFF2-40B4-BE49-F238E27FC236}">
                    <a16:creationId xmlns:a16="http://schemas.microsoft.com/office/drawing/2014/main" id="{93C53CF1-09CC-4C66-98B4-1A7518D7F7B0}"/>
                  </a:ext>
                </a:extLst>
              </p:cNvPr>
              <p:cNvSpPr>
                <a:spLocks/>
              </p:cNvSpPr>
              <p:nvPr userDrawn="1"/>
            </p:nvSpPr>
            <p:spPr bwMode="hidden">
              <a:xfrm>
                <a:off x="5088" y="1039"/>
                <a:ext cx="670" cy="997"/>
              </a:xfrm>
              <a:custGeom>
                <a:avLst/>
                <a:gdLst>
                  <a:gd name="T0" fmla="*/ 22 w 670"/>
                  <a:gd name="T1" fmla="*/ 0 h 997"/>
                  <a:gd name="T2" fmla="*/ 0 w 670"/>
                  <a:gd name="T3" fmla="*/ 4 h 997"/>
                  <a:gd name="T4" fmla="*/ 670 w 670"/>
                  <a:gd name="T5" fmla="*/ 997 h 997"/>
                  <a:gd name="T6" fmla="*/ 670 w 670"/>
                  <a:gd name="T7" fmla="*/ 925 h 997"/>
                  <a:gd name="T8" fmla="*/ 46 w 670"/>
                  <a:gd name="T9" fmla="*/ 0 h 997"/>
                  <a:gd name="T10" fmla="*/ 22 w 670"/>
                  <a:gd name="T11" fmla="*/ 0 h 997"/>
                  <a:gd name="T12" fmla="*/ 22 w 670"/>
                  <a:gd name="T13" fmla="*/ 0 h 997"/>
                </a:gdLst>
                <a:ahLst/>
                <a:cxnLst>
                  <a:cxn ang="0">
                    <a:pos x="T0" y="T1"/>
                  </a:cxn>
                  <a:cxn ang="0">
                    <a:pos x="T2" y="T3"/>
                  </a:cxn>
                  <a:cxn ang="0">
                    <a:pos x="T4" y="T5"/>
                  </a:cxn>
                  <a:cxn ang="0">
                    <a:pos x="T6" y="T7"/>
                  </a:cxn>
                  <a:cxn ang="0">
                    <a:pos x="T8" y="T9"/>
                  </a:cxn>
                  <a:cxn ang="0">
                    <a:pos x="T10" y="T11"/>
                  </a:cxn>
                  <a:cxn ang="0">
                    <a:pos x="T12" y="T13"/>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938" name="Freeform 66">
                <a:extLst>
                  <a:ext uri="{FF2B5EF4-FFF2-40B4-BE49-F238E27FC236}">
                    <a16:creationId xmlns:a16="http://schemas.microsoft.com/office/drawing/2014/main" id="{70F7F608-9691-4B90-AB89-02AA9CEDE77D}"/>
                  </a:ext>
                </a:extLst>
              </p:cNvPr>
              <p:cNvSpPr>
                <a:spLocks/>
              </p:cNvSpPr>
              <p:nvPr userDrawn="1"/>
            </p:nvSpPr>
            <p:spPr bwMode="hidden">
              <a:xfrm>
                <a:off x="5412" y="1039"/>
                <a:ext cx="346" cy="487"/>
              </a:xfrm>
              <a:custGeom>
                <a:avLst/>
                <a:gdLst>
                  <a:gd name="T0" fmla="*/ 22 w 346"/>
                  <a:gd name="T1" fmla="*/ 0 h 487"/>
                  <a:gd name="T2" fmla="*/ 0 w 346"/>
                  <a:gd name="T3" fmla="*/ 7 h 487"/>
                  <a:gd name="T4" fmla="*/ 346 w 346"/>
                  <a:gd name="T5" fmla="*/ 487 h 487"/>
                  <a:gd name="T6" fmla="*/ 346 w 346"/>
                  <a:gd name="T7" fmla="*/ 415 h 487"/>
                  <a:gd name="T8" fmla="*/ 46 w 346"/>
                  <a:gd name="T9" fmla="*/ 0 h 487"/>
                  <a:gd name="T10" fmla="*/ 22 w 346"/>
                  <a:gd name="T11" fmla="*/ 0 h 487"/>
                  <a:gd name="T12" fmla="*/ 22 w 346"/>
                  <a:gd name="T13" fmla="*/ 0 h 487"/>
                </a:gdLst>
                <a:ahLst/>
                <a:cxnLst>
                  <a:cxn ang="0">
                    <a:pos x="T0" y="T1"/>
                  </a:cxn>
                  <a:cxn ang="0">
                    <a:pos x="T2" y="T3"/>
                  </a:cxn>
                  <a:cxn ang="0">
                    <a:pos x="T4" y="T5"/>
                  </a:cxn>
                  <a:cxn ang="0">
                    <a:pos x="T6" y="T7"/>
                  </a:cxn>
                  <a:cxn ang="0">
                    <a:pos x="T8" y="T9"/>
                  </a:cxn>
                  <a:cxn ang="0">
                    <a:pos x="T10" y="T11"/>
                  </a:cxn>
                  <a:cxn ang="0">
                    <a:pos x="T12" y="T13"/>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79939" name="Rectangle 67">
            <a:extLst>
              <a:ext uri="{FF2B5EF4-FFF2-40B4-BE49-F238E27FC236}">
                <a16:creationId xmlns:a16="http://schemas.microsoft.com/office/drawing/2014/main" id="{6584074E-DC19-4712-967C-D3FD50B17A02}"/>
              </a:ext>
            </a:extLst>
          </p:cNvPr>
          <p:cNvSpPr>
            <a:spLocks noGrp="1" noChangeArrowheads="1"/>
          </p:cNvSpPr>
          <p:nvPr>
            <p:ph type="title"/>
          </p:nvPr>
        </p:nvSpPr>
        <p:spPr bwMode="auto">
          <a:xfrm>
            <a:off x="455613" y="273050"/>
            <a:ext cx="8226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79940" name="Rectangle 68">
            <a:extLst>
              <a:ext uri="{FF2B5EF4-FFF2-40B4-BE49-F238E27FC236}">
                <a16:creationId xmlns:a16="http://schemas.microsoft.com/office/drawing/2014/main" id="{65D83F49-4298-44A0-BC70-4C71FCB3361F}"/>
              </a:ext>
            </a:extLst>
          </p:cNvPr>
          <p:cNvSpPr>
            <a:spLocks noGrp="1" noChangeArrowheads="1"/>
          </p:cNvSpPr>
          <p:nvPr>
            <p:ph type="dt" sz="half" idx="2"/>
          </p:nvPr>
        </p:nvSpPr>
        <p:spPr bwMode="auto">
          <a:xfrm>
            <a:off x="455613" y="624205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n-US" altLang="en-US"/>
          </a:p>
        </p:txBody>
      </p:sp>
      <p:sp>
        <p:nvSpPr>
          <p:cNvPr id="79941" name="Rectangle 69">
            <a:extLst>
              <a:ext uri="{FF2B5EF4-FFF2-40B4-BE49-F238E27FC236}">
                <a16:creationId xmlns:a16="http://schemas.microsoft.com/office/drawing/2014/main" id="{850CAE64-DE8F-4DCE-A51A-130188586E22}"/>
              </a:ext>
            </a:extLst>
          </p:cNvPr>
          <p:cNvSpPr>
            <a:spLocks noGrp="1" noChangeArrowheads="1"/>
          </p:cNvSpPr>
          <p:nvPr>
            <p:ph type="ftr" sz="quarter" idx="3"/>
          </p:nvPr>
        </p:nvSpPr>
        <p:spPr bwMode="auto">
          <a:xfrm>
            <a:off x="3124200" y="6242050"/>
            <a:ext cx="2895600"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n-US" altLang="en-US"/>
          </a:p>
        </p:txBody>
      </p:sp>
      <p:sp>
        <p:nvSpPr>
          <p:cNvPr id="79942" name="Rectangle 70">
            <a:extLst>
              <a:ext uri="{FF2B5EF4-FFF2-40B4-BE49-F238E27FC236}">
                <a16:creationId xmlns:a16="http://schemas.microsoft.com/office/drawing/2014/main" id="{983D2B69-6F9E-4382-9A39-0305AEF7B35F}"/>
              </a:ext>
            </a:extLst>
          </p:cNvPr>
          <p:cNvSpPr>
            <a:spLocks noGrp="1" noChangeArrowheads="1"/>
          </p:cNvSpPr>
          <p:nvPr>
            <p:ph type="sldNum" sz="quarter" idx="4"/>
          </p:nvPr>
        </p:nvSpPr>
        <p:spPr bwMode="auto">
          <a:xfrm>
            <a:off x="6553200" y="624205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EA9C249A-DC18-4597-9641-96468A011DAD}" type="slidenum">
              <a:rPr lang="en-US" altLang="en-US"/>
              <a:pPr/>
              <a:t>‹#›</a:t>
            </a:fld>
            <a:endParaRPr lang="en-US" altLang="en-US"/>
          </a:p>
        </p:txBody>
      </p:sp>
      <p:sp>
        <p:nvSpPr>
          <p:cNvPr id="79943" name="Rectangle 71">
            <a:extLst>
              <a:ext uri="{FF2B5EF4-FFF2-40B4-BE49-F238E27FC236}">
                <a16:creationId xmlns:a16="http://schemas.microsoft.com/office/drawing/2014/main" id="{8710992F-6316-438E-B535-95831106F186}"/>
              </a:ext>
            </a:extLst>
          </p:cNvPr>
          <p:cNvSpPr>
            <a:spLocks noGrp="1" noChangeArrowheads="1"/>
          </p:cNvSpPr>
          <p:nvPr>
            <p:ph type="body" idx="1"/>
          </p:nvPr>
        </p:nvSpPr>
        <p:spPr bwMode="auto">
          <a:xfrm>
            <a:off x="455613" y="1598613"/>
            <a:ext cx="8226425" cy="449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spd="slow">
    <p:randomBar dir="vert"/>
  </p:transition>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lr>
          <a:schemeClr val="tx2"/>
        </a:buClr>
        <a:buSzPct val="115000"/>
        <a:buFont typeface="Wingdings" panose="05000000000000000000" pitchFamily="2" charset="2"/>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tx2"/>
        </a:buClr>
        <a:buSzPct val="115000"/>
        <a:buFont typeface="Wingdings" panose="05000000000000000000"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tx2"/>
        </a:buClr>
        <a:buSzPct val="115000"/>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Word_Document.docx"/></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6F9EB9F2-07E2-4D64-BBD8-BB5B217F1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12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Rectangle 2">
            <a:extLst>
              <a:ext uri="{FF2B5EF4-FFF2-40B4-BE49-F238E27FC236}">
                <a16:creationId xmlns:a16="http://schemas.microsoft.com/office/drawing/2014/main" id="{825B0455-21C2-4D62-A294-B59302B5D352}"/>
              </a:ext>
            </a:extLst>
          </p:cNvPr>
          <p:cNvSpPr>
            <a:spLocks noGrp="1" noChangeArrowheads="1"/>
          </p:cNvSpPr>
          <p:nvPr>
            <p:ph type="title"/>
          </p:nvPr>
        </p:nvSpPr>
        <p:spPr>
          <a:xfrm>
            <a:off x="3285441" y="965199"/>
            <a:ext cx="5074558" cy="4927601"/>
          </a:xfrm>
        </p:spPr>
        <p:txBody>
          <a:bodyPr vert="horz" lIns="91440" tIns="45720" rIns="91440" bIns="45720" rtlCol="0" anchor="ctr">
            <a:normAutofit/>
          </a:bodyPr>
          <a:lstStyle/>
          <a:p>
            <a:pPr algn="l">
              <a:lnSpc>
                <a:spcPct val="90000"/>
              </a:lnSpc>
            </a:pPr>
            <a:r>
              <a:rPr lang="en-US" altLang="en-US" sz="4700" kern="1200" dirty="0">
                <a:solidFill>
                  <a:schemeClr val="tx1">
                    <a:lumMod val="85000"/>
                    <a:lumOff val="15000"/>
                  </a:schemeClr>
                </a:solidFill>
                <a:latin typeface="+mj-lt"/>
                <a:ea typeface="+mj-ea"/>
                <a:cs typeface="+mj-cs"/>
              </a:rPr>
              <a:t>Elements of Project Planning</a:t>
            </a:r>
          </a:p>
        </p:txBody>
      </p:sp>
      <p:cxnSp>
        <p:nvCxnSpPr>
          <p:cNvPr id="73" name="Straight Connector 72">
            <a:extLst>
              <a:ext uri="{FF2B5EF4-FFF2-40B4-BE49-F238E27FC236}">
                <a16:creationId xmlns:a16="http://schemas.microsoft.com/office/drawing/2014/main" id="{F0C57C7C-DFE9-4A1E-B7A9-DF40E63366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041918"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2AFFCBA-1CD0-4616-9EAF-77E88FEDC0A5}"/>
              </a:ext>
            </a:extLst>
          </p:cNvPr>
          <p:cNvSpPr>
            <a:spLocks noGrp="1" noChangeArrowheads="1"/>
          </p:cNvSpPr>
          <p:nvPr>
            <p:ph type="title"/>
          </p:nvPr>
        </p:nvSpPr>
        <p:spPr/>
        <p:txBody>
          <a:bodyPr/>
          <a:lstStyle/>
          <a:p>
            <a:r>
              <a:rPr lang="en-US" altLang="en-US" dirty="0"/>
              <a:t>Goals and Objectives</a:t>
            </a:r>
          </a:p>
        </p:txBody>
      </p:sp>
      <p:sp>
        <p:nvSpPr>
          <p:cNvPr id="6147" name="Rectangle 3">
            <a:extLst>
              <a:ext uri="{FF2B5EF4-FFF2-40B4-BE49-F238E27FC236}">
                <a16:creationId xmlns:a16="http://schemas.microsoft.com/office/drawing/2014/main" id="{B861D6FF-8786-46A4-9351-4285DD777F80}"/>
              </a:ext>
            </a:extLst>
          </p:cNvPr>
          <p:cNvSpPr>
            <a:spLocks noGrp="1" noChangeArrowheads="1"/>
          </p:cNvSpPr>
          <p:nvPr>
            <p:ph idx="1"/>
          </p:nvPr>
        </p:nvSpPr>
        <p:spPr/>
        <p:txBody>
          <a:bodyPr/>
          <a:lstStyle/>
          <a:p>
            <a:pPr algn="ctr"/>
            <a:r>
              <a:rPr lang="en-US" altLang="en-US" sz="3600" dirty="0"/>
              <a:t>Your response to the condition</a:t>
            </a:r>
          </a:p>
          <a:p>
            <a:pPr algn="ctr"/>
            <a:endParaRPr lang="en-US" altLang="en-US" sz="3600" dirty="0"/>
          </a:p>
          <a:p>
            <a:pPr algn="ctr"/>
            <a:r>
              <a:rPr lang="en-US" altLang="en-US" sz="3600" dirty="0"/>
              <a:t>Goals are broad and point to change</a:t>
            </a:r>
          </a:p>
          <a:p>
            <a:pPr algn="ctr"/>
            <a:endParaRPr lang="en-US" altLang="en-US" sz="3600" dirty="0"/>
          </a:p>
          <a:p>
            <a:pPr algn="ctr"/>
            <a:r>
              <a:rPr lang="en-US" altLang="en-US" sz="3600" dirty="0"/>
              <a:t>Objectives are specific, concrete</a:t>
            </a:r>
          </a:p>
          <a:p>
            <a:endParaRPr lang="en-US" altLang="en-US" dirty="0"/>
          </a:p>
        </p:txBody>
      </p:sp>
    </p:spTree>
    <p:extLst>
      <p:ext uri="{BB962C8B-B14F-4D97-AF65-F5344CB8AC3E}">
        <p14:creationId xmlns:p14="http://schemas.microsoft.com/office/powerpoint/2010/main" val="2125223571"/>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2AFFCBA-1CD0-4616-9EAF-77E88FEDC0A5}"/>
              </a:ext>
            </a:extLst>
          </p:cNvPr>
          <p:cNvSpPr>
            <a:spLocks noGrp="1" noChangeArrowheads="1"/>
          </p:cNvSpPr>
          <p:nvPr>
            <p:ph type="title"/>
          </p:nvPr>
        </p:nvSpPr>
        <p:spPr/>
        <p:txBody>
          <a:bodyPr/>
          <a:lstStyle/>
          <a:p>
            <a:r>
              <a:rPr lang="en-US" altLang="en-US" dirty="0"/>
              <a:t>Goals, Objectives, Activities</a:t>
            </a:r>
          </a:p>
        </p:txBody>
      </p:sp>
      <p:sp>
        <p:nvSpPr>
          <p:cNvPr id="6147" name="Rectangle 3">
            <a:extLst>
              <a:ext uri="{FF2B5EF4-FFF2-40B4-BE49-F238E27FC236}">
                <a16:creationId xmlns:a16="http://schemas.microsoft.com/office/drawing/2014/main" id="{B861D6FF-8786-46A4-9351-4285DD777F80}"/>
              </a:ext>
            </a:extLst>
          </p:cNvPr>
          <p:cNvSpPr>
            <a:spLocks noGrp="1" noChangeArrowheads="1"/>
          </p:cNvSpPr>
          <p:nvPr>
            <p:ph idx="1"/>
          </p:nvPr>
        </p:nvSpPr>
        <p:spPr/>
        <p:txBody>
          <a:bodyPr/>
          <a:lstStyle/>
          <a:p>
            <a:pPr algn="ctr"/>
            <a:r>
              <a:rPr lang="en-US" altLang="en-US" sz="3600" dirty="0"/>
              <a:t>Goals are broad and point to change</a:t>
            </a:r>
          </a:p>
          <a:p>
            <a:pPr algn="ctr"/>
            <a:endParaRPr lang="en-US" altLang="en-US" sz="3600" dirty="0"/>
          </a:p>
          <a:p>
            <a:pPr algn="ctr"/>
            <a:r>
              <a:rPr lang="en-US" altLang="en-US" sz="3600" dirty="0"/>
              <a:t>Objectives are specific, concrete</a:t>
            </a:r>
          </a:p>
          <a:p>
            <a:pPr algn="ctr"/>
            <a:endParaRPr lang="en-US" altLang="en-US" sz="3600" dirty="0"/>
          </a:p>
          <a:p>
            <a:pPr algn="ctr"/>
            <a:r>
              <a:rPr lang="en-US" altLang="en-US" sz="3600" dirty="0"/>
              <a:t>Activities are the “to dos” for each objective</a:t>
            </a:r>
          </a:p>
          <a:p>
            <a:endParaRPr lang="en-US" altLang="en-US" dirty="0"/>
          </a:p>
        </p:txBody>
      </p:sp>
    </p:spTree>
    <p:extLst>
      <p:ext uri="{BB962C8B-B14F-4D97-AF65-F5344CB8AC3E}">
        <p14:creationId xmlns:p14="http://schemas.microsoft.com/office/powerpoint/2010/main" val="1448331735"/>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40963EB8-88CB-4B1B-AEC7-1F6151DD1022}"/>
              </a:ext>
            </a:extLst>
          </p:cNvPr>
          <p:cNvGraphicFramePr>
            <a:graphicFrameLocks noGrp="1"/>
          </p:cNvGraphicFramePr>
          <p:nvPr>
            <p:ph idx="4294967295"/>
            <p:extLst>
              <p:ext uri="{D42A27DB-BD31-4B8C-83A1-F6EECF244321}">
                <p14:modId xmlns:p14="http://schemas.microsoft.com/office/powerpoint/2010/main" val="2600976211"/>
              </p:ext>
            </p:extLst>
          </p:nvPr>
        </p:nvGraphicFramePr>
        <p:xfrm>
          <a:off x="762000" y="609600"/>
          <a:ext cx="7848600" cy="5125720"/>
        </p:xfrm>
        <a:graphic>
          <a:graphicData uri="http://schemas.openxmlformats.org/drawingml/2006/table">
            <a:tbl>
              <a:tblPr firstRow="1" bandRow="1">
                <a:tableStyleId>{5C22544A-7EE6-4342-B048-85BDC9FD1C3A}</a:tableStyleId>
              </a:tblPr>
              <a:tblGrid>
                <a:gridCol w="3924300">
                  <a:extLst>
                    <a:ext uri="{9D8B030D-6E8A-4147-A177-3AD203B41FA5}">
                      <a16:colId xmlns:a16="http://schemas.microsoft.com/office/drawing/2014/main" val="4157513720"/>
                    </a:ext>
                  </a:extLst>
                </a:gridCol>
                <a:gridCol w="3924300">
                  <a:extLst>
                    <a:ext uri="{9D8B030D-6E8A-4147-A177-3AD203B41FA5}">
                      <a16:colId xmlns:a16="http://schemas.microsoft.com/office/drawing/2014/main" val="3827873443"/>
                    </a:ext>
                  </a:extLst>
                </a:gridCol>
              </a:tblGrid>
              <a:tr h="370840">
                <a:tc>
                  <a:txBody>
                    <a:bodyPr/>
                    <a:lstStyle/>
                    <a:p>
                      <a:r>
                        <a:rPr lang="en-US" sz="1800" b="1" kern="1200" dirty="0">
                          <a:solidFill>
                            <a:schemeClr val="lt1"/>
                          </a:solidFill>
                          <a:effectLst/>
                          <a:latin typeface="+mn-lt"/>
                          <a:ea typeface="+mn-ea"/>
                          <a:cs typeface="+mn-cs"/>
                        </a:rPr>
                        <a:t>Goal 1: Connect with God: Help Edgewood members develop their connection to God and experience spirituality, using prayer practices and the language of vocation and calling. </a:t>
                      </a:r>
                      <a:endParaRPr lang="en-US" dirty="0"/>
                    </a:p>
                  </a:txBody>
                  <a:tcPr/>
                </a:tc>
                <a:tc>
                  <a:txBody>
                    <a:bodyPr/>
                    <a:lstStyle/>
                    <a:p>
                      <a:endParaRPr lang="en-US"/>
                    </a:p>
                  </a:txBody>
                  <a:tcPr/>
                </a:tc>
                <a:extLst>
                  <a:ext uri="{0D108BD9-81ED-4DB2-BD59-A6C34878D82A}">
                    <a16:rowId xmlns:a16="http://schemas.microsoft.com/office/drawing/2014/main" val="3072502597"/>
                  </a:ext>
                </a:extLst>
              </a:tr>
              <a:tr h="370840">
                <a:tc>
                  <a:txBody>
                    <a:bodyPr/>
                    <a:lstStyle/>
                    <a:p>
                      <a:endParaRPr lang="en-US"/>
                    </a:p>
                  </a:txBody>
                  <a:tcPr/>
                </a:tc>
                <a:tc>
                  <a:txBody>
                    <a:bodyPr/>
                    <a:lstStyle/>
                    <a:p>
                      <a:r>
                        <a:rPr lang="en-US" sz="1800" b="1" kern="1200" dirty="0">
                          <a:solidFill>
                            <a:schemeClr val="dk1"/>
                          </a:solidFill>
                          <a:effectLst/>
                          <a:latin typeface="+mn-lt"/>
                          <a:ea typeface="+mn-ea"/>
                          <a:cs typeface="+mn-cs"/>
                        </a:rPr>
                        <a:t>Objective 1:</a:t>
                      </a:r>
                      <a:r>
                        <a:rPr lang="en-US" sz="1800" kern="1200" dirty="0">
                          <a:solidFill>
                            <a:schemeClr val="dk1"/>
                          </a:solidFill>
                          <a:effectLst/>
                          <a:latin typeface="+mn-lt"/>
                          <a:ea typeface="+mn-ea"/>
                          <a:cs typeface="+mn-cs"/>
                        </a:rPr>
                        <a:t>  </a:t>
                      </a:r>
                      <a:r>
                        <a:rPr lang="en-US" sz="1800" i="1" kern="1200" dirty="0">
                          <a:solidFill>
                            <a:schemeClr val="dk1"/>
                          </a:solidFill>
                          <a:effectLst/>
                          <a:latin typeface="+mn-lt"/>
                          <a:ea typeface="+mn-ea"/>
                          <a:cs typeface="+mn-cs"/>
                        </a:rPr>
                        <a:t>Called to Life </a:t>
                      </a:r>
                      <a:r>
                        <a:rPr lang="en-US" sz="1800" kern="1200" dirty="0">
                          <a:solidFill>
                            <a:schemeClr val="dk1"/>
                          </a:solidFill>
                          <a:effectLst/>
                          <a:latin typeface="+mn-lt"/>
                          <a:ea typeface="+mn-ea"/>
                          <a:cs typeface="+mn-cs"/>
                        </a:rPr>
                        <a:t>six-week small group (Fall 2019) </a:t>
                      </a:r>
                      <a:endParaRPr lang="en-US" dirty="0"/>
                    </a:p>
                  </a:txBody>
                  <a:tcPr/>
                </a:tc>
                <a:extLst>
                  <a:ext uri="{0D108BD9-81ED-4DB2-BD59-A6C34878D82A}">
                    <a16:rowId xmlns:a16="http://schemas.microsoft.com/office/drawing/2014/main" val="3812792296"/>
                  </a:ext>
                </a:extLst>
              </a:tr>
              <a:tr h="370840">
                <a:tc>
                  <a:txBody>
                    <a:bodyPr/>
                    <a:lstStyle/>
                    <a:p>
                      <a:endParaRPr lang="en-US"/>
                    </a:p>
                  </a:txBody>
                  <a:tcPr/>
                </a:tc>
                <a:tc>
                  <a:txBody>
                    <a:bodyPr/>
                    <a:lstStyle/>
                    <a:p>
                      <a:r>
                        <a:rPr lang="en-US" sz="1800" b="1" kern="1200" dirty="0">
                          <a:solidFill>
                            <a:schemeClr val="dk1"/>
                          </a:solidFill>
                          <a:effectLst/>
                          <a:latin typeface="+mn-lt"/>
                          <a:ea typeface="+mn-ea"/>
                          <a:cs typeface="+mn-cs"/>
                        </a:rPr>
                        <a:t>Objective 2:</a:t>
                      </a:r>
                      <a:r>
                        <a:rPr lang="en-US" sz="1800" kern="1200" dirty="0">
                          <a:solidFill>
                            <a:schemeClr val="dk1"/>
                          </a:solidFill>
                          <a:effectLst/>
                          <a:latin typeface="+mn-lt"/>
                          <a:ea typeface="+mn-ea"/>
                          <a:cs typeface="+mn-cs"/>
                        </a:rPr>
                        <a:t>  Six-week worship and continuing ed series on spiritual practices (Lent 2020)</a:t>
                      </a:r>
                      <a:endParaRPr lang="en-US" dirty="0"/>
                    </a:p>
                  </a:txBody>
                  <a:tcPr/>
                </a:tc>
                <a:extLst>
                  <a:ext uri="{0D108BD9-81ED-4DB2-BD59-A6C34878D82A}">
                    <a16:rowId xmlns:a16="http://schemas.microsoft.com/office/drawing/2014/main" val="2212644743"/>
                  </a:ext>
                </a:extLst>
              </a:tr>
              <a:tr h="370840">
                <a:tc>
                  <a:txBody>
                    <a:bodyPr/>
                    <a:lstStyle/>
                    <a:p>
                      <a:endParaRPr lang="en-US"/>
                    </a:p>
                  </a:txBody>
                  <a:tcPr/>
                </a:tc>
                <a:tc>
                  <a:txBody>
                    <a:bodyPr/>
                    <a:lstStyle/>
                    <a:p>
                      <a:r>
                        <a:rPr lang="en-US" sz="1800" b="1" kern="1200" dirty="0">
                          <a:solidFill>
                            <a:schemeClr val="dk1"/>
                          </a:solidFill>
                          <a:effectLst/>
                          <a:latin typeface="+mn-lt"/>
                          <a:ea typeface="+mn-ea"/>
                          <a:cs typeface="+mn-cs"/>
                        </a:rPr>
                        <a:t>Objective 3</a:t>
                      </a:r>
                      <a:r>
                        <a:rPr lang="en-US" sz="1800" kern="1200" dirty="0">
                          <a:solidFill>
                            <a:schemeClr val="dk1"/>
                          </a:solidFill>
                          <a:effectLst/>
                          <a:latin typeface="+mn-lt"/>
                          <a:ea typeface="+mn-ea"/>
                          <a:cs typeface="+mn-cs"/>
                        </a:rPr>
                        <a:t>:  All-church weekend retreat to connect cross generationally, model Sabbath, and begin exploration for year 2 (May 2020</a:t>
                      </a:r>
                      <a:endParaRPr lang="en-US" dirty="0"/>
                    </a:p>
                  </a:txBody>
                  <a:tcPr/>
                </a:tc>
                <a:extLst>
                  <a:ext uri="{0D108BD9-81ED-4DB2-BD59-A6C34878D82A}">
                    <a16:rowId xmlns:a16="http://schemas.microsoft.com/office/drawing/2014/main" val="1162114395"/>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3415992022"/>
                  </a:ext>
                </a:extLst>
              </a:tr>
            </a:tbl>
          </a:graphicData>
        </a:graphic>
      </p:graphicFrame>
    </p:spTree>
    <p:extLst>
      <p:ext uri="{BB962C8B-B14F-4D97-AF65-F5344CB8AC3E}">
        <p14:creationId xmlns:p14="http://schemas.microsoft.com/office/powerpoint/2010/main" val="1118060650"/>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70A367BB-B681-4D3A-8FCE-9ECB7BD315D2}"/>
              </a:ext>
            </a:extLst>
          </p:cNvPr>
          <p:cNvGraphicFramePr>
            <a:graphicFrameLocks noChangeAspect="1"/>
          </p:cNvGraphicFramePr>
          <p:nvPr>
            <p:extLst>
              <p:ext uri="{D42A27DB-BD31-4B8C-83A1-F6EECF244321}">
                <p14:modId xmlns:p14="http://schemas.microsoft.com/office/powerpoint/2010/main" val="952993309"/>
              </p:ext>
            </p:extLst>
          </p:nvPr>
        </p:nvGraphicFramePr>
        <p:xfrm>
          <a:off x="595745" y="838200"/>
          <a:ext cx="11277599" cy="5410200"/>
        </p:xfrm>
        <a:graphic>
          <a:graphicData uri="http://schemas.openxmlformats.org/presentationml/2006/ole">
            <mc:AlternateContent xmlns:mc="http://schemas.openxmlformats.org/markup-compatibility/2006">
              <mc:Choice xmlns:v="urn:schemas-microsoft-com:vml" Requires="v">
                <p:oleObj spid="_x0000_s1027" name="Document" r:id="rId4" imgW="8227575" imgH="3697364" progId="Word.Document.12">
                  <p:embed/>
                </p:oleObj>
              </mc:Choice>
              <mc:Fallback>
                <p:oleObj name="Document" r:id="rId4" imgW="8227575" imgH="3697364" progId="Word.Document.12">
                  <p:embed/>
                  <p:pic>
                    <p:nvPicPr>
                      <p:cNvPr id="2" name="Object 1">
                        <a:extLst>
                          <a:ext uri="{FF2B5EF4-FFF2-40B4-BE49-F238E27FC236}">
                            <a16:creationId xmlns:a16="http://schemas.microsoft.com/office/drawing/2014/main" id="{70A367BB-B681-4D3A-8FCE-9ECB7BD315D2}"/>
                          </a:ext>
                        </a:extLst>
                      </p:cNvPr>
                      <p:cNvPicPr/>
                      <p:nvPr/>
                    </p:nvPicPr>
                    <p:blipFill>
                      <a:blip r:embed="rId5"/>
                      <a:stretch>
                        <a:fillRect/>
                      </a:stretch>
                    </p:blipFill>
                    <p:spPr>
                      <a:xfrm>
                        <a:off x="595745" y="838200"/>
                        <a:ext cx="11277599" cy="5410200"/>
                      </a:xfrm>
                      <a:prstGeom prst="rect">
                        <a:avLst/>
                      </a:prstGeom>
                    </p:spPr>
                  </p:pic>
                </p:oleObj>
              </mc:Fallback>
            </mc:AlternateContent>
          </a:graphicData>
        </a:graphic>
      </p:graphicFrame>
    </p:spTree>
    <p:extLst>
      <p:ext uri="{BB962C8B-B14F-4D97-AF65-F5344CB8AC3E}">
        <p14:creationId xmlns:p14="http://schemas.microsoft.com/office/powerpoint/2010/main" val="347630155"/>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FFA8149-12AA-4F4D-9624-6693527DF8C6}"/>
              </a:ext>
            </a:extLst>
          </p:cNvPr>
          <p:cNvPicPr>
            <a:picLocks noChangeAspect="1"/>
          </p:cNvPicPr>
          <p:nvPr/>
        </p:nvPicPr>
        <p:blipFill>
          <a:blip r:embed="rId2"/>
          <a:stretch>
            <a:fillRect/>
          </a:stretch>
        </p:blipFill>
        <p:spPr>
          <a:xfrm>
            <a:off x="762000" y="990600"/>
            <a:ext cx="10365226" cy="5669561"/>
          </a:xfrm>
          <a:prstGeom prst="rect">
            <a:avLst/>
          </a:prstGeom>
        </p:spPr>
      </p:pic>
    </p:spTree>
    <p:extLst>
      <p:ext uri="{BB962C8B-B14F-4D97-AF65-F5344CB8AC3E}">
        <p14:creationId xmlns:p14="http://schemas.microsoft.com/office/powerpoint/2010/main" val="2342639672"/>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85BB3F62-473D-418C-9940-8A0497FBE3EA}"/>
              </a:ext>
            </a:extLst>
          </p:cNvPr>
          <p:cNvGraphicFramePr>
            <a:graphicFrameLocks noChangeAspect="1"/>
          </p:cNvGraphicFramePr>
          <p:nvPr>
            <p:extLst>
              <p:ext uri="{D42A27DB-BD31-4B8C-83A1-F6EECF244321}">
                <p14:modId xmlns:p14="http://schemas.microsoft.com/office/powerpoint/2010/main" val="2368719310"/>
              </p:ext>
            </p:extLst>
          </p:nvPr>
        </p:nvGraphicFramePr>
        <p:xfrm>
          <a:off x="609600" y="533400"/>
          <a:ext cx="10526769" cy="6172200"/>
        </p:xfrm>
        <a:graphic>
          <a:graphicData uri="http://schemas.openxmlformats.org/presentationml/2006/ole">
            <mc:AlternateContent xmlns:mc="http://schemas.openxmlformats.org/markup-compatibility/2006">
              <mc:Choice xmlns:v="urn:schemas-microsoft-com:vml" Requires="v">
                <p:oleObj spid="_x0000_s2051" name="Document" r:id="rId3" imgW="8227575" imgH="4200254" progId="Word.Document.12">
                  <p:embed/>
                </p:oleObj>
              </mc:Choice>
              <mc:Fallback>
                <p:oleObj name="Document" r:id="rId3" imgW="8227575" imgH="4200254" progId="Word.Document.12">
                  <p:embed/>
                  <p:pic>
                    <p:nvPicPr>
                      <p:cNvPr id="2" name="Object 1">
                        <a:extLst>
                          <a:ext uri="{FF2B5EF4-FFF2-40B4-BE49-F238E27FC236}">
                            <a16:creationId xmlns:a16="http://schemas.microsoft.com/office/drawing/2014/main" id="{85BB3F62-473D-418C-9940-8A0497FBE3EA}"/>
                          </a:ext>
                        </a:extLst>
                      </p:cNvPr>
                      <p:cNvPicPr/>
                      <p:nvPr/>
                    </p:nvPicPr>
                    <p:blipFill>
                      <a:blip r:embed="rId4"/>
                      <a:stretch>
                        <a:fillRect/>
                      </a:stretch>
                    </p:blipFill>
                    <p:spPr>
                      <a:xfrm>
                        <a:off x="609600" y="533400"/>
                        <a:ext cx="10526769" cy="6172200"/>
                      </a:xfrm>
                      <a:prstGeom prst="rect">
                        <a:avLst/>
                      </a:prstGeom>
                    </p:spPr>
                  </p:pic>
                </p:oleObj>
              </mc:Fallback>
            </mc:AlternateContent>
          </a:graphicData>
        </a:graphic>
      </p:graphicFrame>
    </p:spTree>
    <p:extLst>
      <p:ext uri="{BB962C8B-B14F-4D97-AF65-F5344CB8AC3E}">
        <p14:creationId xmlns:p14="http://schemas.microsoft.com/office/powerpoint/2010/main" val="3765854192"/>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D4511EC-0F3A-44F0-8351-3E917E385091}"/>
              </a:ext>
            </a:extLst>
          </p:cNvPr>
          <p:cNvGraphicFramePr>
            <a:graphicFrameLocks noGrp="1"/>
          </p:cNvGraphicFramePr>
          <p:nvPr>
            <p:extLst>
              <p:ext uri="{D42A27DB-BD31-4B8C-83A1-F6EECF244321}">
                <p14:modId xmlns:p14="http://schemas.microsoft.com/office/powerpoint/2010/main" val="1097322655"/>
              </p:ext>
            </p:extLst>
          </p:nvPr>
        </p:nvGraphicFramePr>
        <p:xfrm>
          <a:off x="304800" y="178944"/>
          <a:ext cx="9448800" cy="6440637"/>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3680545902"/>
                    </a:ext>
                  </a:extLst>
                </a:gridCol>
                <a:gridCol w="685800">
                  <a:extLst>
                    <a:ext uri="{9D8B030D-6E8A-4147-A177-3AD203B41FA5}">
                      <a16:colId xmlns:a16="http://schemas.microsoft.com/office/drawing/2014/main" val="3425087156"/>
                    </a:ext>
                  </a:extLst>
                </a:gridCol>
                <a:gridCol w="7924800">
                  <a:extLst>
                    <a:ext uri="{9D8B030D-6E8A-4147-A177-3AD203B41FA5}">
                      <a16:colId xmlns:a16="http://schemas.microsoft.com/office/drawing/2014/main" val="2346736690"/>
                    </a:ext>
                  </a:extLst>
                </a:gridCol>
              </a:tblGrid>
              <a:tr h="164528">
                <a:tc gridSpan="3">
                  <a:txBody>
                    <a:bodyPr/>
                    <a:lstStyle/>
                    <a:p>
                      <a:pPr marL="0" marR="0">
                        <a:lnSpc>
                          <a:spcPct val="107000"/>
                        </a:lnSpc>
                        <a:spcBef>
                          <a:spcPts val="0"/>
                        </a:spcBef>
                        <a:spcAft>
                          <a:spcPts val="0"/>
                        </a:spcAft>
                      </a:pPr>
                      <a:r>
                        <a:rPr lang="en-US" sz="900" b="1" dirty="0">
                          <a:effectLst/>
                          <a:latin typeface="Calibri" panose="020F0502020204030204" pitchFamily="34" charset="0"/>
                          <a:ea typeface="Calibri" panose="020F0502020204030204" pitchFamily="34" charset="0"/>
                          <a:cs typeface="Times New Roman" panose="02020603050405020304" pitchFamily="18" charset="0"/>
                        </a:rPr>
                        <a:t>Goal 1:</a:t>
                      </a:r>
                      <a:r>
                        <a:rPr lang="en-US" sz="900" dirty="0">
                          <a:effectLst/>
                          <a:latin typeface="Calibri" panose="020F0502020204030204" pitchFamily="34" charset="0"/>
                          <a:ea typeface="Calibri" panose="020F0502020204030204" pitchFamily="34" charset="0"/>
                          <a:cs typeface="Times New Roman" panose="02020603050405020304" pitchFamily="18" charset="0"/>
                        </a:rPr>
                        <a:t> Connect with God: Help Edgewood members develop their connection to God and experience spirituality, using prayer practices and the language of vocation and calling. </a:t>
                      </a: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24189263"/>
                  </a:ext>
                </a:extLst>
              </a:tr>
              <a:tr h="228600">
                <a:tc rowSpan="6">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gridSpan="2">
                  <a:txBody>
                    <a:bodyPr/>
                    <a:lstStyle/>
                    <a:p>
                      <a:pPr marL="0" marR="0">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Objective 1:</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Called to Life </a:t>
                      </a:r>
                      <a:r>
                        <a:rPr lang="en-US" sz="800" dirty="0">
                          <a:effectLst/>
                          <a:latin typeface="Calibri" panose="020F0502020204030204" pitchFamily="34" charset="0"/>
                          <a:ea typeface="Calibri" panose="020F0502020204030204" pitchFamily="34" charset="0"/>
                          <a:cs typeface="Times New Roman" panose="02020603050405020304" pitchFamily="18" charset="0"/>
                        </a:rPr>
                        <a:t>six-week small group (Fall 2019) </a:t>
                      </a:r>
                    </a:p>
                  </a:txBody>
                  <a:tcPr marL="68580" marR="68580" marT="0" marB="0"/>
                </a:tc>
                <a:tc hMerge="1">
                  <a:txBody>
                    <a:bodyPr/>
                    <a:lstStyle/>
                    <a:p>
                      <a:endParaRPr lang="en-US"/>
                    </a:p>
                  </a:txBody>
                  <a:tcPr/>
                </a:tc>
                <a:extLst>
                  <a:ext uri="{0D108BD9-81ED-4DB2-BD59-A6C34878D82A}">
                    <a16:rowId xmlns:a16="http://schemas.microsoft.com/office/drawing/2014/main" val="2199951939"/>
                  </a:ext>
                </a:extLst>
              </a:tr>
              <a:tr h="191381">
                <a:tc vMerge="1">
                  <a:txBody>
                    <a:bodyPr/>
                    <a:lstStyle/>
                    <a:p>
                      <a:endParaRPr lang="en-US"/>
                    </a:p>
                  </a:txBody>
                  <a:tcPr/>
                </a:tc>
                <a:tc rowSpan="2">
                  <a:txBody>
                    <a:bodyPr/>
                    <a:lstStyle/>
                    <a:p>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800" dirty="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1</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Promote small groups – sign up on Sundays, bulletin ads, pulpit push</a:t>
                      </a:r>
                      <a:endParaRPr lang="en-US" sz="800" dirty="0"/>
                    </a:p>
                  </a:txBody>
                  <a:tcPr marL="68580" marR="68580" marT="0" marB="0"/>
                </a:tc>
                <a:extLst>
                  <a:ext uri="{0D108BD9-81ED-4DB2-BD59-A6C34878D82A}">
                    <a16:rowId xmlns:a16="http://schemas.microsoft.com/office/drawing/2014/main" val="834760714"/>
                  </a:ext>
                </a:extLst>
              </a:tr>
              <a:tr h="141128">
                <a:tc vMerge="1">
                  <a:txBody>
                    <a:bodyPr/>
                    <a:lstStyle/>
                    <a:p>
                      <a:endParaRPr lang="en-US"/>
                    </a:p>
                  </a:txBody>
                  <a:tcPr/>
                </a:tc>
                <a:tc vMerge="1">
                  <a:txBody>
                    <a:bodyPr/>
                    <a:lstStyle/>
                    <a:p>
                      <a:endParaRPr lang="en-US"/>
                    </a:p>
                  </a:txBody>
                  <a:tcPr/>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2:  </a:t>
                      </a:r>
                      <a:r>
                        <a:rPr lang="en-US" sz="800" i="1" dirty="0">
                          <a:effectLst/>
                          <a:latin typeface="Calibri" panose="020F0502020204030204" pitchFamily="34" charset="0"/>
                          <a:ea typeface="Calibri" panose="020F0502020204030204" pitchFamily="34" charset="0"/>
                          <a:cs typeface="Times New Roman" panose="02020603050405020304" pitchFamily="18" charset="0"/>
                        </a:rPr>
                        <a:t>Train facilitators</a:t>
                      </a:r>
                      <a:endParaRPr lang="en-US" sz="800" dirty="0"/>
                    </a:p>
                  </a:txBody>
                  <a:tcPr marL="68580" marR="68580" marT="0" marB="0"/>
                </a:tc>
                <a:extLst>
                  <a:ext uri="{0D108BD9-81ED-4DB2-BD59-A6C34878D82A}">
                    <a16:rowId xmlns:a16="http://schemas.microsoft.com/office/drawing/2014/main" val="4246263470"/>
                  </a:ext>
                </a:extLst>
              </a:tr>
              <a:tr h="141128">
                <a:tc vMerge="1">
                  <a:txBody>
                    <a:bodyPr/>
                    <a:lstStyle/>
                    <a:p>
                      <a:endParaRPr lang="en-US"/>
                    </a:p>
                  </a:txBody>
                  <a:tcPr/>
                </a:tc>
                <a:tc gridSpan="2">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Objective 2:</a:t>
                      </a:r>
                      <a:r>
                        <a:rPr lang="en-US" sz="800" dirty="0">
                          <a:effectLst/>
                          <a:latin typeface="Calibri" panose="020F0502020204030204" pitchFamily="34" charset="0"/>
                          <a:ea typeface="Calibri" panose="020F0502020204030204" pitchFamily="34" charset="0"/>
                          <a:cs typeface="Times New Roman" panose="02020603050405020304" pitchFamily="18" charset="0"/>
                        </a:rPr>
                        <a:t>  Six-week worship and continuing ed series on spiritual practices (Lent 2020)</a:t>
                      </a:r>
                      <a:endParaRPr lang="en-US" sz="800" dirty="0"/>
                    </a:p>
                  </a:txBody>
                  <a:tcPr marL="68580" marR="68580" marT="0" marB="0"/>
                </a:tc>
                <a:tc hMerge="1">
                  <a:txBody>
                    <a:bodyPr/>
                    <a:lstStyle/>
                    <a:p>
                      <a:endParaRPr lang="en-US"/>
                    </a:p>
                  </a:txBody>
                  <a:tcPr/>
                </a:tc>
                <a:extLst>
                  <a:ext uri="{0D108BD9-81ED-4DB2-BD59-A6C34878D82A}">
                    <a16:rowId xmlns:a16="http://schemas.microsoft.com/office/drawing/2014/main" val="4054882306"/>
                  </a:ext>
                </a:extLst>
              </a:tr>
              <a:tr h="228600">
                <a:tc vMerge="1">
                  <a:txBody>
                    <a:bodyPr/>
                    <a:lstStyle/>
                    <a:p>
                      <a:endParaRPr lang="en-US"/>
                    </a:p>
                  </a:txBody>
                  <a:tcPr/>
                </a:tc>
                <a:tc rowSpan="2">
                  <a:txBody>
                    <a:bodyPr/>
                    <a:lstStyle/>
                    <a:p>
                      <a:r>
                        <a:rPr lang="en-US" sz="800">
                          <a:effectLst/>
                          <a:latin typeface="Calibri" panose="020F0502020204030204" pitchFamily="34" charset="0"/>
                          <a:ea typeface="Calibri" panose="020F0502020204030204" pitchFamily="34" charset="0"/>
                          <a:cs typeface="Times New Roman" panose="02020603050405020304" pitchFamily="18" charset="0"/>
                        </a:rPr>
                        <a:t> </a:t>
                      </a:r>
                      <a:endParaRPr lang="en-US" sz="80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1:</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Research spiritual practices and design curriculum</a:t>
                      </a:r>
                      <a:endParaRPr lang="en-US" sz="800" dirty="0"/>
                    </a:p>
                  </a:txBody>
                  <a:tcPr marL="68580" marR="68580" marT="0" marB="0"/>
                </a:tc>
                <a:extLst>
                  <a:ext uri="{0D108BD9-81ED-4DB2-BD59-A6C34878D82A}">
                    <a16:rowId xmlns:a16="http://schemas.microsoft.com/office/drawing/2014/main" val="1009230112"/>
                  </a:ext>
                </a:extLst>
              </a:tr>
              <a:tr h="228600">
                <a:tc vMerge="1">
                  <a:txBody>
                    <a:bodyPr/>
                    <a:lstStyle/>
                    <a:p>
                      <a:endParaRPr lang="en-US"/>
                    </a:p>
                  </a:txBody>
                  <a:tcPr/>
                </a:tc>
                <a:tc vMerge="1">
                  <a:txBody>
                    <a:bodyPr/>
                    <a:lstStyle/>
                    <a:p>
                      <a:endParaRPr lang="en-US"/>
                    </a:p>
                  </a:txBody>
                  <a:tcPr/>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2</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Find teachers and/or speakers</a:t>
                      </a:r>
                      <a:endParaRPr lang="en-US" sz="800" dirty="0"/>
                    </a:p>
                  </a:txBody>
                  <a:tcPr marL="68580" marR="68580" marT="0" marB="0"/>
                </a:tc>
                <a:extLst>
                  <a:ext uri="{0D108BD9-81ED-4DB2-BD59-A6C34878D82A}">
                    <a16:rowId xmlns:a16="http://schemas.microsoft.com/office/drawing/2014/main" val="2404377467"/>
                  </a:ext>
                </a:extLst>
              </a:tr>
              <a:tr h="228600">
                <a:tc rowSpan="3">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gridSpan="2">
                  <a:txBody>
                    <a:bodyPr/>
                    <a:lstStyle/>
                    <a:p>
                      <a:pPr marL="0" marR="0">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Objective 3</a:t>
                      </a:r>
                      <a:r>
                        <a:rPr lang="en-US" sz="800" dirty="0">
                          <a:effectLst/>
                          <a:latin typeface="Calibri" panose="020F0502020204030204" pitchFamily="34" charset="0"/>
                          <a:ea typeface="Calibri" panose="020F0502020204030204" pitchFamily="34" charset="0"/>
                          <a:cs typeface="Times New Roman" panose="02020603050405020304" pitchFamily="18" charset="0"/>
                        </a:rPr>
                        <a:t>:  All-church weekend retreat to connect cross generationally, model Sabbath, and begin exploration for year 2 (May 2020</a:t>
                      </a:r>
                    </a:p>
                  </a:txBody>
                  <a:tcPr marL="68580" marR="68580" marT="0" marB="0"/>
                </a:tc>
                <a:tc hMerge="1">
                  <a:txBody>
                    <a:bodyPr/>
                    <a:lstStyle/>
                    <a:p>
                      <a:endParaRPr lang="en-US"/>
                    </a:p>
                  </a:txBody>
                  <a:tcPr/>
                </a:tc>
                <a:extLst>
                  <a:ext uri="{0D108BD9-81ED-4DB2-BD59-A6C34878D82A}">
                    <a16:rowId xmlns:a16="http://schemas.microsoft.com/office/drawing/2014/main" val="3035781708"/>
                  </a:ext>
                </a:extLst>
              </a:tr>
              <a:tr h="228600">
                <a:tc vMerge="1">
                  <a:txBody>
                    <a:bodyPr/>
                    <a:lstStyle/>
                    <a:p>
                      <a:endParaRPr lang="en-US"/>
                    </a:p>
                  </a:txBody>
                  <a:tcPr/>
                </a:tc>
                <a:tc rowSpan="2">
                  <a:txBody>
                    <a:bodyPr/>
                    <a:lstStyle/>
                    <a:p>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800" dirty="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1</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Design retreat</a:t>
                      </a:r>
                      <a:endParaRPr lang="en-US" sz="800" dirty="0"/>
                    </a:p>
                  </a:txBody>
                  <a:tcPr marL="68580" marR="68580" marT="0" marB="0"/>
                </a:tc>
                <a:extLst>
                  <a:ext uri="{0D108BD9-81ED-4DB2-BD59-A6C34878D82A}">
                    <a16:rowId xmlns:a16="http://schemas.microsoft.com/office/drawing/2014/main" val="2616582102"/>
                  </a:ext>
                </a:extLst>
              </a:tr>
              <a:tr h="245098">
                <a:tc vMerge="1">
                  <a:txBody>
                    <a:bodyPr/>
                    <a:lstStyle/>
                    <a:p>
                      <a:endParaRPr lang="en-US"/>
                    </a:p>
                  </a:txBody>
                  <a:tcPr/>
                </a:tc>
                <a:tc vMerge="1">
                  <a:txBody>
                    <a:bodyPr/>
                    <a:lstStyle/>
                    <a:p>
                      <a:endParaRPr lang="en-US"/>
                    </a:p>
                  </a:txBody>
                  <a:tcPr/>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2: </a:t>
                      </a:r>
                      <a:r>
                        <a:rPr lang="en-US" sz="800" i="1" dirty="0">
                          <a:effectLst/>
                          <a:latin typeface="Calibri" panose="020F0502020204030204" pitchFamily="34" charset="0"/>
                          <a:ea typeface="Calibri" panose="020F0502020204030204" pitchFamily="34" charset="0"/>
                          <a:cs typeface="Times New Roman" panose="02020603050405020304" pitchFamily="18" charset="0"/>
                        </a:rPr>
                        <a:t>Identify leaders and speakers on vocation</a:t>
                      </a:r>
                      <a:endParaRPr lang="en-US" sz="800" dirty="0"/>
                    </a:p>
                  </a:txBody>
                  <a:tcPr marL="68580" marR="68580" marT="0" marB="0"/>
                </a:tc>
                <a:extLst>
                  <a:ext uri="{0D108BD9-81ED-4DB2-BD59-A6C34878D82A}">
                    <a16:rowId xmlns:a16="http://schemas.microsoft.com/office/drawing/2014/main" val="1986481378"/>
                  </a:ext>
                </a:extLst>
              </a:tr>
              <a:tr h="299574">
                <a:tc gridSpan="3">
                  <a:txBody>
                    <a:bodyPr/>
                    <a:lstStyle/>
                    <a:p>
                      <a:pPr marL="0" marR="0">
                        <a:lnSpc>
                          <a:spcPct val="107000"/>
                        </a:lnSpc>
                        <a:spcBef>
                          <a:spcPts val="0"/>
                        </a:spcBef>
                        <a:spcAft>
                          <a:spcPts val="0"/>
                        </a:spcAft>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Goal 2:</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Excavate our Stories:  Provide multiple opportunities for people to articulate their faith story and share that story with others in our faith community. Our goal is to create opportunities for people to reflect, share, and form connections through our personal stories.</a:t>
                      </a:r>
                    </a:p>
                  </a:txBody>
                  <a:tcPr marL="68580" marR="68580" marT="0" marB="0">
                    <a:solidFill>
                      <a:schemeClr val="accent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54224370"/>
                  </a:ext>
                </a:extLst>
              </a:tr>
              <a:tr h="228600">
                <a:tc rowSpan="8">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gridSpan="2">
                  <a:txBody>
                    <a:bodyPr/>
                    <a:lstStyle/>
                    <a:p>
                      <a:pPr marL="0" marR="0">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Objective 1:</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Called to Life:</a:t>
                      </a:r>
                      <a:r>
                        <a:rPr lang="en-US" sz="800" dirty="0">
                          <a:effectLst/>
                          <a:latin typeface="Calibri" panose="020F0502020204030204" pitchFamily="34" charset="0"/>
                          <a:ea typeface="Calibri" panose="020F0502020204030204" pitchFamily="34" charset="0"/>
                          <a:cs typeface="Times New Roman" panose="02020603050405020304" pitchFamily="18" charset="0"/>
                        </a:rPr>
                        <a:t> 6 week small group (Fall 2019)</a:t>
                      </a: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25973236"/>
                  </a:ext>
                </a:extLst>
              </a:tr>
              <a:tr h="245098">
                <a:tc vMerge="1">
                  <a:txBody>
                    <a:bodyPr/>
                    <a:lstStyle/>
                    <a:p>
                      <a:endParaRPr lang="en-US"/>
                    </a:p>
                  </a:txBody>
                  <a:tcPr/>
                </a:tc>
                <a:tc rowSpan="2">
                  <a:txBody>
                    <a:bodyPr/>
                    <a:lstStyle/>
                    <a:p>
                      <a:r>
                        <a:rPr lang="en-US" sz="800">
                          <a:effectLst/>
                          <a:latin typeface="Calibri" panose="020F0502020204030204" pitchFamily="34" charset="0"/>
                          <a:ea typeface="Calibri" panose="020F0502020204030204" pitchFamily="34" charset="0"/>
                          <a:cs typeface="Times New Roman" panose="02020603050405020304" pitchFamily="18" charset="0"/>
                        </a:rPr>
                        <a:t> </a:t>
                      </a:r>
                      <a:endParaRPr lang="en-US" sz="80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1: </a:t>
                      </a:r>
                      <a:r>
                        <a:rPr lang="en-US" sz="800" i="1" dirty="0">
                          <a:effectLst/>
                          <a:latin typeface="Calibri" panose="020F0502020204030204" pitchFamily="34" charset="0"/>
                          <a:ea typeface="Calibri" panose="020F0502020204030204" pitchFamily="34" charset="0"/>
                          <a:cs typeface="Times New Roman" panose="02020603050405020304" pitchFamily="18" charset="0"/>
                        </a:rPr>
                        <a:t>Promote program</a:t>
                      </a:r>
                      <a:endParaRPr lang="en-US" sz="800" dirty="0"/>
                    </a:p>
                  </a:txBody>
                  <a:tcPr marL="68580" marR="68580" marT="0" marB="0"/>
                </a:tc>
                <a:extLst>
                  <a:ext uri="{0D108BD9-81ED-4DB2-BD59-A6C34878D82A}">
                    <a16:rowId xmlns:a16="http://schemas.microsoft.com/office/drawing/2014/main" val="3003171714"/>
                  </a:ext>
                </a:extLst>
              </a:tr>
              <a:tr h="135902">
                <a:tc vMerge="1">
                  <a:txBody>
                    <a:bodyPr/>
                    <a:lstStyle/>
                    <a:p>
                      <a:endParaRPr lang="en-US"/>
                    </a:p>
                  </a:txBody>
                  <a:tcPr/>
                </a:tc>
                <a:tc vMerge="1">
                  <a:txBody>
                    <a:bodyPr/>
                    <a:lstStyle/>
                    <a:p>
                      <a:endParaRPr lang="en-US"/>
                    </a:p>
                  </a:txBody>
                  <a:tcPr/>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2:</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Train facilitators</a:t>
                      </a:r>
                      <a:endParaRPr lang="en-US" sz="800" dirty="0"/>
                    </a:p>
                  </a:txBody>
                  <a:tcPr marL="68580" marR="68580" marT="0" marB="0"/>
                </a:tc>
                <a:extLst>
                  <a:ext uri="{0D108BD9-81ED-4DB2-BD59-A6C34878D82A}">
                    <a16:rowId xmlns:a16="http://schemas.microsoft.com/office/drawing/2014/main" val="3185441583"/>
                  </a:ext>
                </a:extLst>
              </a:tr>
              <a:tr h="41590">
                <a:tc vMerge="1">
                  <a:txBody>
                    <a:bodyPr/>
                    <a:lstStyle/>
                    <a:p>
                      <a:endParaRPr lang="en-US"/>
                    </a:p>
                  </a:txBody>
                  <a:tcPr/>
                </a:tc>
                <a:tc>
                  <a:txBody>
                    <a:bodyPr/>
                    <a:lstStyle/>
                    <a:p>
                      <a:r>
                        <a:rPr lang="en-US" sz="800">
                          <a:effectLst/>
                          <a:latin typeface="Calibri" panose="020F0502020204030204" pitchFamily="34" charset="0"/>
                          <a:ea typeface="Calibri" panose="020F0502020204030204" pitchFamily="34" charset="0"/>
                          <a:cs typeface="Times New Roman" panose="02020603050405020304" pitchFamily="18" charset="0"/>
                        </a:rPr>
                        <a:t> </a:t>
                      </a:r>
                      <a:endParaRPr lang="en-US" sz="80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3:</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800" dirty="0"/>
                    </a:p>
                  </a:txBody>
                  <a:tcPr marL="68580" marR="68580" marT="0" marB="0"/>
                </a:tc>
                <a:extLst>
                  <a:ext uri="{0D108BD9-81ED-4DB2-BD59-A6C34878D82A}">
                    <a16:rowId xmlns:a16="http://schemas.microsoft.com/office/drawing/2014/main" val="742649392"/>
                  </a:ext>
                </a:extLst>
              </a:tr>
              <a:tr h="260516">
                <a:tc vMerge="1">
                  <a:txBody>
                    <a:bodyPr/>
                    <a:lstStyle/>
                    <a:p>
                      <a:endParaRPr lang="en-US"/>
                    </a:p>
                  </a:txBody>
                  <a:tcPr/>
                </a:tc>
                <a:tc>
                  <a:txBody>
                    <a:bodyPr/>
                    <a:lstStyle/>
                    <a:p>
                      <a:r>
                        <a:rPr lang="en-US" sz="800">
                          <a:effectLst/>
                          <a:latin typeface="Calibri" panose="020F0502020204030204" pitchFamily="34" charset="0"/>
                          <a:ea typeface="Calibri" panose="020F0502020204030204" pitchFamily="34" charset="0"/>
                          <a:cs typeface="Times New Roman" panose="02020603050405020304" pitchFamily="18" charset="0"/>
                        </a:rPr>
                        <a:t> </a:t>
                      </a:r>
                      <a:endParaRPr lang="en-US" sz="80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4</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800" dirty="0"/>
                    </a:p>
                  </a:txBody>
                  <a:tcPr marL="68580" marR="68580" marT="0" marB="0"/>
                </a:tc>
                <a:extLst>
                  <a:ext uri="{0D108BD9-81ED-4DB2-BD59-A6C34878D82A}">
                    <a16:rowId xmlns:a16="http://schemas.microsoft.com/office/drawing/2014/main" val="114252697"/>
                  </a:ext>
                </a:extLst>
              </a:tr>
              <a:tr h="150964">
                <a:tc vMerge="1">
                  <a:txBody>
                    <a:bodyPr/>
                    <a:lstStyle/>
                    <a:p>
                      <a:endParaRPr lang="en-US"/>
                    </a:p>
                  </a:txBody>
                  <a:tcPr/>
                </a:tc>
                <a:tc gridSpan="2">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Objective 2:</a:t>
                      </a:r>
                      <a:r>
                        <a:rPr lang="en-US" sz="800" dirty="0">
                          <a:effectLst/>
                          <a:latin typeface="Calibri" panose="020F0502020204030204" pitchFamily="34" charset="0"/>
                          <a:ea typeface="Calibri" panose="020F0502020204030204" pitchFamily="34" charset="0"/>
                          <a:cs typeface="Times New Roman" panose="02020603050405020304" pitchFamily="18" charset="0"/>
                        </a:rPr>
                        <a:t>  Sponsor 2 programs with Islamic Center program on “The Purpose of Life” </a:t>
                      </a:r>
                      <a:endParaRPr lang="en-US" sz="800" dirty="0"/>
                    </a:p>
                  </a:txBody>
                  <a:tcPr marL="68580" marR="68580" marT="0" marB="0"/>
                </a:tc>
                <a:tc hMerge="1">
                  <a:txBody>
                    <a:bodyPr/>
                    <a:lstStyle/>
                    <a:p>
                      <a:endParaRPr lang="en-US"/>
                    </a:p>
                  </a:txBody>
                  <a:tcPr/>
                </a:tc>
                <a:extLst>
                  <a:ext uri="{0D108BD9-81ED-4DB2-BD59-A6C34878D82A}">
                    <a16:rowId xmlns:a16="http://schemas.microsoft.com/office/drawing/2014/main" val="3412491611"/>
                  </a:ext>
                </a:extLst>
              </a:tr>
              <a:tr h="228600">
                <a:tc vMerge="1">
                  <a:txBody>
                    <a:bodyPr/>
                    <a:lstStyle/>
                    <a:p>
                      <a:endParaRPr lang="en-US"/>
                    </a:p>
                  </a:txBody>
                  <a:tcPr/>
                </a:tc>
                <a:tc rowSpan="2">
                  <a:txBody>
                    <a:bodyPr/>
                    <a:lstStyle/>
                    <a:p>
                      <a:r>
                        <a:rPr lang="en-US" sz="800">
                          <a:effectLst/>
                          <a:latin typeface="Calibri" panose="020F0502020204030204" pitchFamily="34" charset="0"/>
                          <a:ea typeface="Calibri" panose="020F0502020204030204" pitchFamily="34" charset="0"/>
                          <a:cs typeface="Times New Roman" panose="02020603050405020304" pitchFamily="18" charset="0"/>
                        </a:rPr>
                        <a:t> </a:t>
                      </a:r>
                      <a:endParaRPr lang="en-US" sz="80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1:</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800" dirty="0"/>
                    </a:p>
                  </a:txBody>
                  <a:tcPr marL="68580" marR="68580" marT="0" marB="0"/>
                </a:tc>
                <a:extLst>
                  <a:ext uri="{0D108BD9-81ED-4DB2-BD59-A6C34878D82A}">
                    <a16:rowId xmlns:a16="http://schemas.microsoft.com/office/drawing/2014/main" val="2743093308"/>
                  </a:ext>
                </a:extLst>
              </a:tr>
              <a:tr h="152400">
                <a:tc vMerge="1">
                  <a:txBody>
                    <a:bodyPr/>
                    <a:lstStyle/>
                    <a:p>
                      <a:endParaRPr lang="en-US"/>
                    </a:p>
                  </a:txBody>
                  <a:tcPr/>
                </a:tc>
                <a:tc vMerge="1">
                  <a:txBody>
                    <a:bodyPr/>
                    <a:lstStyle/>
                    <a:p>
                      <a:endParaRPr lang="en-US"/>
                    </a:p>
                  </a:txBody>
                  <a:tcPr/>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2:</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800" dirty="0"/>
                    </a:p>
                  </a:txBody>
                  <a:tcPr marL="68580" marR="68580" marT="0" marB="0"/>
                </a:tc>
                <a:extLst>
                  <a:ext uri="{0D108BD9-81ED-4DB2-BD59-A6C34878D82A}">
                    <a16:rowId xmlns:a16="http://schemas.microsoft.com/office/drawing/2014/main" val="2500442447"/>
                  </a:ext>
                </a:extLst>
              </a:tr>
              <a:tr h="152400">
                <a:tc gridSpan="3">
                  <a:txBody>
                    <a:bodyPr/>
                    <a:lstStyle/>
                    <a:p>
                      <a:pPr marL="0" marR="0">
                        <a:lnSpc>
                          <a:spcPct val="107000"/>
                        </a:lnSpc>
                        <a:spcBef>
                          <a:spcPts val="0"/>
                        </a:spcBef>
                        <a:spcAft>
                          <a:spcPts val="0"/>
                        </a:spcAft>
                      </a:pPr>
                      <a:r>
                        <a:rPr lang="en-US" sz="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Goal 3:</a:t>
                      </a: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Grow in Cohorts: Develop specific cohorts to cultivate deeper sharing and connection around stages of life and/or identity, beginning with recent retirees, LGBTQ+ folks, and youth. </a:t>
                      </a:r>
                    </a:p>
                  </a:txBody>
                  <a:tcPr marL="68580" marR="68580" marT="0" marB="0">
                    <a:solidFill>
                      <a:schemeClr val="accent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99902842"/>
                  </a:ext>
                </a:extLst>
              </a:tr>
              <a:tr h="228600">
                <a:tc rowSpan="6">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gridSpan="2">
                  <a:txBody>
                    <a:bodyPr/>
                    <a:lstStyle/>
                    <a:p>
                      <a:pPr marL="0" marR="0">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Objective 1:</a:t>
                      </a:r>
                      <a:r>
                        <a:rPr lang="en-US" sz="800" dirty="0">
                          <a:effectLst/>
                          <a:latin typeface="Calibri" panose="020F0502020204030204" pitchFamily="34" charset="0"/>
                          <a:ea typeface="Calibri" panose="020F0502020204030204" pitchFamily="34" charset="0"/>
                          <a:cs typeface="Times New Roman" panose="02020603050405020304" pitchFamily="18" charset="0"/>
                        </a:rPr>
                        <a:t>   Begin Queer Connections monthly LGBTQ+ group (Aug 2019</a:t>
                      </a: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6560263"/>
                  </a:ext>
                </a:extLst>
              </a:tr>
              <a:tr h="152400">
                <a:tc vMerge="1">
                  <a:txBody>
                    <a:bodyPr/>
                    <a:lstStyle/>
                    <a:p>
                      <a:endParaRPr lang="en-US"/>
                    </a:p>
                  </a:txBody>
                  <a:tcPr/>
                </a:tc>
                <a:tc rowSpan="2">
                  <a:txBody>
                    <a:bodyPr/>
                    <a:lstStyle/>
                    <a:p>
                      <a:r>
                        <a:rPr lang="en-US" sz="800">
                          <a:effectLst/>
                          <a:latin typeface="Calibri" panose="020F0502020204030204" pitchFamily="34" charset="0"/>
                          <a:ea typeface="Calibri" panose="020F0502020204030204" pitchFamily="34" charset="0"/>
                          <a:cs typeface="Times New Roman" panose="02020603050405020304" pitchFamily="18" charset="0"/>
                        </a:rPr>
                        <a:t> </a:t>
                      </a:r>
                      <a:endParaRPr lang="en-US" sz="80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1:  </a:t>
                      </a:r>
                      <a:r>
                        <a:rPr lang="en-US" sz="800" i="1" dirty="0">
                          <a:effectLst/>
                          <a:latin typeface="Calibri" panose="020F0502020204030204" pitchFamily="34" charset="0"/>
                          <a:ea typeface="Calibri" panose="020F0502020204030204" pitchFamily="34" charset="0"/>
                          <a:cs typeface="Times New Roman" panose="02020603050405020304" pitchFamily="18" charset="0"/>
                        </a:rPr>
                        <a:t>Promote groups</a:t>
                      </a:r>
                      <a:endParaRPr lang="en-US" sz="800" dirty="0"/>
                    </a:p>
                  </a:txBody>
                  <a:tcPr marL="68580" marR="68580" marT="0" marB="0"/>
                </a:tc>
                <a:extLst>
                  <a:ext uri="{0D108BD9-81ED-4DB2-BD59-A6C34878D82A}">
                    <a16:rowId xmlns:a16="http://schemas.microsoft.com/office/drawing/2014/main" val="995633301"/>
                  </a:ext>
                </a:extLst>
              </a:tr>
              <a:tr h="152400">
                <a:tc vMerge="1">
                  <a:txBody>
                    <a:bodyPr/>
                    <a:lstStyle/>
                    <a:p>
                      <a:endParaRPr lang="en-US"/>
                    </a:p>
                  </a:txBody>
                  <a:tcPr/>
                </a:tc>
                <a:tc vMerge="1">
                  <a:txBody>
                    <a:bodyPr/>
                    <a:lstStyle/>
                    <a:p>
                      <a:endParaRPr lang="en-US"/>
                    </a:p>
                  </a:txBody>
                  <a:tcPr/>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2:</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Design activities: discussion questions, books, speakers, story-telling </a:t>
                      </a:r>
                      <a:endParaRPr lang="en-US" sz="800" dirty="0"/>
                    </a:p>
                  </a:txBody>
                  <a:tcPr marL="68580" marR="68580" marT="0" marB="0"/>
                </a:tc>
                <a:extLst>
                  <a:ext uri="{0D108BD9-81ED-4DB2-BD59-A6C34878D82A}">
                    <a16:rowId xmlns:a16="http://schemas.microsoft.com/office/drawing/2014/main" val="3284504568"/>
                  </a:ext>
                </a:extLst>
              </a:tr>
              <a:tr h="228600">
                <a:tc vMerge="1">
                  <a:txBody>
                    <a:bodyPr/>
                    <a:lstStyle/>
                    <a:p>
                      <a:endParaRPr lang="en-US"/>
                    </a:p>
                  </a:txBody>
                  <a:tcPr/>
                </a:tc>
                <a:tc gridSpan="2">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Objective 2:</a:t>
                      </a:r>
                      <a:r>
                        <a:rPr lang="en-US" sz="800" dirty="0">
                          <a:effectLst/>
                          <a:latin typeface="Calibri" panose="020F0502020204030204" pitchFamily="34" charset="0"/>
                          <a:ea typeface="Calibri" panose="020F0502020204030204" pitchFamily="34" charset="0"/>
                          <a:cs typeface="Times New Roman" panose="02020603050405020304" pitchFamily="18" charset="0"/>
                        </a:rPr>
                        <a:t>  Guest preacher and workshop on spirituality and aging (Oct 2019)</a:t>
                      </a:r>
                      <a:endParaRPr lang="en-US" sz="800" dirty="0"/>
                    </a:p>
                  </a:txBody>
                  <a:tcPr marL="68580" marR="68580" marT="0" marB="0"/>
                </a:tc>
                <a:tc hMerge="1">
                  <a:txBody>
                    <a:bodyPr/>
                    <a:lstStyle/>
                    <a:p>
                      <a:endParaRPr lang="en-US"/>
                    </a:p>
                  </a:txBody>
                  <a:tcPr/>
                </a:tc>
                <a:extLst>
                  <a:ext uri="{0D108BD9-81ED-4DB2-BD59-A6C34878D82A}">
                    <a16:rowId xmlns:a16="http://schemas.microsoft.com/office/drawing/2014/main" val="1276413107"/>
                  </a:ext>
                </a:extLst>
              </a:tr>
              <a:tr h="152400">
                <a:tc vMerge="1">
                  <a:txBody>
                    <a:bodyPr/>
                    <a:lstStyle/>
                    <a:p>
                      <a:endParaRPr lang="en-US"/>
                    </a:p>
                  </a:txBody>
                  <a:tcPr/>
                </a:tc>
                <a:tc rowSpan="2">
                  <a:txBody>
                    <a:bodyPr/>
                    <a:lstStyle/>
                    <a:p>
                      <a:r>
                        <a:rPr lang="en-US" sz="900">
                          <a:effectLst/>
                          <a:latin typeface="Calibri" panose="020F0502020204030204" pitchFamily="34" charset="0"/>
                          <a:ea typeface="Calibri" panose="020F0502020204030204" pitchFamily="34" charset="0"/>
                          <a:cs typeface="Times New Roman" panose="02020603050405020304" pitchFamily="18" charset="0"/>
                        </a:rPr>
                        <a:t> </a:t>
                      </a:r>
                      <a:endParaRPr lang="en-US" sz="120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1:</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Invite speaker</a:t>
                      </a:r>
                      <a:endParaRPr lang="en-US" sz="1100" dirty="0"/>
                    </a:p>
                  </a:txBody>
                  <a:tcPr marL="68580" marR="68580" marT="0" marB="0"/>
                </a:tc>
                <a:extLst>
                  <a:ext uri="{0D108BD9-81ED-4DB2-BD59-A6C34878D82A}">
                    <a16:rowId xmlns:a16="http://schemas.microsoft.com/office/drawing/2014/main" val="4081745510"/>
                  </a:ext>
                </a:extLst>
              </a:tr>
              <a:tr h="274320">
                <a:tc vMerge="1">
                  <a:txBody>
                    <a:bodyPr/>
                    <a:lstStyle/>
                    <a:p>
                      <a:endParaRPr lang="en-US"/>
                    </a:p>
                  </a:txBody>
                  <a:tcPr/>
                </a:tc>
                <a:tc vMerge="1">
                  <a:txBody>
                    <a:bodyPr/>
                    <a:lstStyle/>
                    <a:p>
                      <a:endParaRPr lang="en-US"/>
                    </a:p>
                  </a:txBody>
                  <a:tcPr/>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2:</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Get venue and promote</a:t>
                      </a:r>
                      <a:endParaRPr lang="en-US" sz="1100" dirty="0"/>
                    </a:p>
                  </a:txBody>
                  <a:tcPr marL="68580" marR="68580" marT="0" marB="0"/>
                </a:tc>
                <a:extLst>
                  <a:ext uri="{0D108BD9-81ED-4DB2-BD59-A6C34878D82A}">
                    <a16:rowId xmlns:a16="http://schemas.microsoft.com/office/drawing/2014/main" val="654827846"/>
                  </a:ext>
                </a:extLst>
              </a:tr>
              <a:tr h="228600">
                <a:tc rowSpan="3">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gridSpan="2">
                  <a:txBody>
                    <a:bodyPr/>
                    <a:lstStyle/>
                    <a:p>
                      <a:pPr marL="0" marR="0">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Objective 3:</a:t>
                      </a:r>
                      <a:r>
                        <a:rPr lang="en-US" sz="800" dirty="0">
                          <a:effectLst/>
                          <a:latin typeface="Calibri" panose="020F0502020204030204" pitchFamily="34" charset="0"/>
                          <a:ea typeface="Calibri" panose="020F0502020204030204" pitchFamily="34" charset="0"/>
                          <a:cs typeface="Times New Roman" panose="02020603050405020304" pitchFamily="18" charset="0"/>
                        </a:rPr>
                        <a:t>  Convene folks w/in 5 years of pre and post retirement to form support group (Winter 2019)</a:t>
                      </a: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7762060"/>
                  </a:ext>
                </a:extLst>
              </a:tr>
              <a:tr h="228600">
                <a:tc vMerge="1">
                  <a:txBody>
                    <a:bodyPr/>
                    <a:lstStyle/>
                    <a:p>
                      <a:endParaRPr lang="en-US"/>
                    </a:p>
                  </a:txBody>
                  <a:tcPr/>
                </a:tc>
                <a:tc rowSpan="2">
                  <a:txBody>
                    <a:bodyPr/>
                    <a:lstStyle/>
                    <a:p>
                      <a:r>
                        <a:rPr lang="en-US" sz="900">
                          <a:effectLst/>
                          <a:latin typeface="Calibri" panose="020F0502020204030204" pitchFamily="34" charset="0"/>
                          <a:ea typeface="Calibri" panose="020F0502020204030204" pitchFamily="34" charset="0"/>
                          <a:cs typeface="Times New Roman" panose="02020603050405020304" pitchFamily="18" charset="0"/>
                        </a:rPr>
                        <a:t> </a:t>
                      </a:r>
                      <a:endParaRPr lang="en-US" sz="120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1:</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Identify participants and invite to the group </a:t>
                      </a:r>
                      <a:endParaRPr lang="en-US" sz="1100" dirty="0"/>
                    </a:p>
                  </a:txBody>
                  <a:tcPr marL="68580" marR="68580" marT="0" marB="0"/>
                </a:tc>
                <a:extLst>
                  <a:ext uri="{0D108BD9-81ED-4DB2-BD59-A6C34878D82A}">
                    <a16:rowId xmlns:a16="http://schemas.microsoft.com/office/drawing/2014/main" val="1346029448"/>
                  </a:ext>
                </a:extLst>
              </a:tr>
              <a:tr h="228600">
                <a:tc vMerge="1">
                  <a:txBody>
                    <a:bodyPr/>
                    <a:lstStyle/>
                    <a:p>
                      <a:endParaRPr lang="en-US"/>
                    </a:p>
                  </a:txBody>
                  <a:tcPr/>
                </a:tc>
                <a:tc vMerge="1">
                  <a:txBody>
                    <a:bodyPr/>
                    <a:lstStyle/>
                    <a:p>
                      <a:endParaRPr lang="en-US"/>
                    </a:p>
                  </a:txBody>
                  <a:tcPr/>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2:</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Identify activities:  discussion questions, books, spiritual practices</a:t>
                      </a:r>
                      <a:endParaRPr lang="en-US" sz="1100" dirty="0"/>
                    </a:p>
                  </a:txBody>
                  <a:tcPr marL="68580" marR="68580" marT="0" marB="0"/>
                </a:tc>
                <a:extLst>
                  <a:ext uri="{0D108BD9-81ED-4DB2-BD59-A6C34878D82A}">
                    <a16:rowId xmlns:a16="http://schemas.microsoft.com/office/drawing/2014/main" val="2820647952"/>
                  </a:ext>
                </a:extLst>
              </a:tr>
              <a:tr h="152400">
                <a:tc rowSpan="3">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gridSpan="2">
                  <a:txBody>
                    <a:bodyPr/>
                    <a:lstStyle/>
                    <a:p>
                      <a:pPr marL="0" marR="0">
                        <a:lnSpc>
                          <a:spcPct val="107000"/>
                        </a:lnSpc>
                        <a:spcBef>
                          <a:spcPts val="0"/>
                        </a:spcBef>
                        <a:spcAft>
                          <a:spcPts val="0"/>
                        </a:spcAft>
                      </a:pPr>
                      <a:r>
                        <a:rPr lang="en-US" sz="800" b="1" dirty="0">
                          <a:effectLst/>
                          <a:latin typeface="Calibri" panose="020F0502020204030204" pitchFamily="34" charset="0"/>
                          <a:ea typeface="Calibri" panose="020F0502020204030204" pitchFamily="34" charset="0"/>
                          <a:cs typeface="Times New Roman" panose="02020603050405020304" pitchFamily="18" charset="0"/>
                        </a:rPr>
                        <a:t>Objective 4:</a:t>
                      </a:r>
                      <a:r>
                        <a:rPr lang="en-US" sz="800" dirty="0">
                          <a:effectLst/>
                          <a:latin typeface="Calibri" panose="020F0502020204030204" pitchFamily="34" charset="0"/>
                          <a:ea typeface="Calibri" panose="020F0502020204030204" pitchFamily="34" charset="0"/>
                          <a:cs typeface="Times New Roman" panose="02020603050405020304" pitchFamily="18" charset="0"/>
                        </a:rPr>
                        <a:t>  Weekly Confirmation class with youth: articulate faith in relationship to gifts and calling</a:t>
                      </a:r>
                    </a:p>
                  </a:txBody>
                  <a:tcPr marL="68580" marR="68580" marT="0" marB="0"/>
                </a:tc>
                <a:tc hMerge="1">
                  <a:txBody>
                    <a:bodyPr/>
                    <a:lstStyle/>
                    <a:p>
                      <a:pPr marL="0" marR="0">
                        <a:lnSpc>
                          <a:spcPct val="107000"/>
                        </a:lnSpc>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472161"/>
                  </a:ext>
                </a:extLst>
              </a:tr>
              <a:tr h="209550">
                <a:tc vMerge="1">
                  <a:txBody>
                    <a:bodyPr/>
                    <a:lstStyle/>
                    <a:p>
                      <a:endParaRPr lang="en-US"/>
                    </a:p>
                  </a:txBody>
                  <a:tcPr/>
                </a:tc>
                <a:tc rowSpan="2">
                  <a:txBody>
                    <a:bodyPr/>
                    <a:lstStyle/>
                    <a:p>
                      <a:r>
                        <a:rPr lang="en-US" sz="9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p>
                  </a:txBody>
                  <a:tcPr marL="68580" marR="68580" marT="0" marB="0"/>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1:</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Design curriculum </a:t>
                      </a:r>
                      <a:endParaRPr lang="en-US" sz="1100" dirty="0"/>
                    </a:p>
                  </a:txBody>
                  <a:tcPr marL="68580" marR="68580" marT="0" marB="0"/>
                </a:tc>
                <a:extLst>
                  <a:ext uri="{0D108BD9-81ED-4DB2-BD59-A6C34878D82A}">
                    <a16:rowId xmlns:a16="http://schemas.microsoft.com/office/drawing/2014/main" val="832050032"/>
                  </a:ext>
                </a:extLst>
              </a:tr>
              <a:tr h="201930">
                <a:tc vMerge="1">
                  <a:txBody>
                    <a:bodyPr/>
                    <a:lstStyle/>
                    <a:p>
                      <a:endParaRPr lang="en-US"/>
                    </a:p>
                  </a:txBody>
                  <a:tcPr/>
                </a:tc>
                <a:tc vMerge="1">
                  <a:txBody>
                    <a:bodyPr/>
                    <a:lstStyle/>
                    <a:p>
                      <a:endParaRPr lang="en-US"/>
                    </a:p>
                  </a:txBody>
                  <a:tcPr/>
                </a:tc>
                <a:tc>
                  <a:txBody>
                    <a:bodyPr/>
                    <a:lstStyle/>
                    <a:p>
                      <a:r>
                        <a:rPr lang="en-US" sz="800" b="1" dirty="0">
                          <a:effectLst/>
                          <a:latin typeface="Calibri" panose="020F0502020204030204" pitchFamily="34" charset="0"/>
                          <a:ea typeface="Calibri" panose="020F0502020204030204" pitchFamily="34" charset="0"/>
                          <a:cs typeface="Times New Roman" panose="02020603050405020304" pitchFamily="18" charset="0"/>
                        </a:rPr>
                        <a:t>Activity 2:</a:t>
                      </a:r>
                      <a:r>
                        <a:rPr lang="en-US" sz="800" dirty="0">
                          <a:effectLst/>
                          <a:latin typeface="Calibri" panose="020F0502020204030204" pitchFamily="34" charset="0"/>
                          <a:ea typeface="Calibri" panose="020F0502020204030204" pitchFamily="34" charset="0"/>
                          <a:cs typeface="Times New Roman" panose="02020603050405020304" pitchFamily="18" charset="0"/>
                        </a:rPr>
                        <a:t>  </a:t>
                      </a:r>
                      <a:r>
                        <a:rPr lang="en-US" sz="800" i="1" dirty="0">
                          <a:effectLst/>
                          <a:latin typeface="Calibri" panose="020F0502020204030204" pitchFamily="34" charset="0"/>
                          <a:ea typeface="Calibri" panose="020F0502020204030204" pitchFamily="34" charset="0"/>
                          <a:cs typeface="Times New Roman" panose="02020603050405020304" pitchFamily="18" charset="0"/>
                        </a:rPr>
                        <a:t>Get materials, speakers….</a:t>
                      </a:r>
                      <a:endParaRPr lang="en-US" sz="1100" dirty="0"/>
                    </a:p>
                  </a:txBody>
                  <a:tcPr marL="68580" marR="68580" marT="0" marB="0"/>
                </a:tc>
                <a:extLst>
                  <a:ext uri="{0D108BD9-81ED-4DB2-BD59-A6C34878D82A}">
                    <a16:rowId xmlns:a16="http://schemas.microsoft.com/office/drawing/2014/main" val="3317692"/>
                  </a:ext>
                </a:extLst>
              </a:tr>
            </a:tbl>
          </a:graphicData>
        </a:graphic>
      </p:graphicFrame>
    </p:spTree>
    <p:extLst>
      <p:ext uri="{BB962C8B-B14F-4D97-AF65-F5344CB8AC3E}">
        <p14:creationId xmlns:p14="http://schemas.microsoft.com/office/powerpoint/2010/main" val="682036403"/>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0C05B-191D-4C92-B140-838CF4142773}"/>
              </a:ext>
            </a:extLst>
          </p:cNvPr>
          <p:cNvSpPr>
            <a:spLocks noGrp="1"/>
          </p:cNvSpPr>
          <p:nvPr>
            <p:ph type="ctrTitle" sz="quarter"/>
          </p:nvPr>
        </p:nvSpPr>
        <p:spPr/>
        <p:txBody>
          <a:bodyPr/>
          <a:lstStyle/>
          <a:p>
            <a:r>
              <a:rPr lang="en-US" dirty="0"/>
              <a:t>Activities can be further described by:</a:t>
            </a:r>
          </a:p>
        </p:txBody>
      </p:sp>
      <p:sp>
        <p:nvSpPr>
          <p:cNvPr id="3" name="Subtitle 2">
            <a:extLst>
              <a:ext uri="{FF2B5EF4-FFF2-40B4-BE49-F238E27FC236}">
                <a16:creationId xmlns:a16="http://schemas.microsoft.com/office/drawing/2014/main" id="{85B93D7D-7C44-4B1F-B384-80360DD7C1EB}"/>
              </a:ext>
            </a:extLst>
          </p:cNvPr>
          <p:cNvSpPr>
            <a:spLocks noGrp="1"/>
          </p:cNvSpPr>
          <p:nvPr>
            <p:ph type="subTitle" sz="quarter" idx="1"/>
          </p:nvPr>
        </p:nvSpPr>
        <p:spPr/>
        <p:txBody>
          <a:bodyPr/>
          <a:lstStyle/>
          <a:p>
            <a:r>
              <a:rPr lang="en-US" dirty="0"/>
              <a:t>Person responsible</a:t>
            </a:r>
          </a:p>
          <a:p>
            <a:r>
              <a:rPr lang="en-US" dirty="0"/>
              <a:t>Schedule</a:t>
            </a:r>
          </a:p>
          <a:p>
            <a:r>
              <a:rPr lang="en-US" dirty="0"/>
              <a:t>Costs</a:t>
            </a:r>
          </a:p>
        </p:txBody>
      </p:sp>
    </p:spTree>
    <p:extLst>
      <p:ext uri="{BB962C8B-B14F-4D97-AF65-F5344CB8AC3E}">
        <p14:creationId xmlns:p14="http://schemas.microsoft.com/office/powerpoint/2010/main" val="4273664731"/>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40F7CF0-3456-43F7-A9E1-B0A1C052587D}"/>
              </a:ext>
            </a:extLst>
          </p:cNvPr>
          <p:cNvGraphicFramePr>
            <a:graphicFrameLocks noGrp="1"/>
          </p:cNvGraphicFramePr>
          <p:nvPr>
            <p:ph idx="4294967295"/>
            <p:extLst>
              <p:ext uri="{D42A27DB-BD31-4B8C-83A1-F6EECF244321}">
                <p14:modId xmlns:p14="http://schemas.microsoft.com/office/powerpoint/2010/main" val="280764316"/>
              </p:ext>
            </p:extLst>
          </p:nvPr>
        </p:nvGraphicFramePr>
        <p:xfrm>
          <a:off x="458788" y="762000"/>
          <a:ext cx="8226424" cy="5125720"/>
        </p:xfrm>
        <a:graphic>
          <a:graphicData uri="http://schemas.openxmlformats.org/drawingml/2006/table">
            <a:tbl>
              <a:tblPr firstRow="1" bandRow="1">
                <a:tableStyleId>{5C22544A-7EE6-4342-B048-85BDC9FD1C3A}</a:tableStyleId>
              </a:tblPr>
              <a:tblGrid>
                <a:gridCol w="2056606">
                  <a:extLst>
                    <a:ext uri="{9D8B030D-6E8A-4147-A177-3AD203B41FA5}">
                      <a16:colId xmlns:a16="http://schemas.microsoft.com/office/drawing/2014/main" val="3781338196"/>
                    </a:ext>
                  </a:extLst>
                </a:gridCol>
                <a:gridCol w="2056606">
                  <a:extLst>
                    <a:ext uri="{9D8B030D-6E8A-4147-A177-3AD203B41FA5}">
                      <a16:colId xmlns:a16="http://schemas.microsoft.com/office/drawing/2014/main" val="485466219"/>
                    </a:ext>
                  </a:extLst>
                </a:gridCol>
                <a:gridCol w="2056606">
                  <a:extLst>
                    <a:ext uri="{9D8B030D-6E8A-4147-A177-3AD203B41FA5}">
                      <a16:colId xmlns:a16="http://schemas.microsoft.com/office/drawing/2014/main" val="788293921"/>
                    </a:ext>
                  </a:extLst>
                </a:gridCol>
                <a:gridCol w="2056606">
                  <a:extLst>
                    <a:ext uri="{9D8B030D-6E8A-4147-A177-3AD203B41FA5}">
                      <a16:colId xmlns:a16="http://schemas.microsoft.com/office/drawing/2014/main" val="553866660"/>
                    </a:ext>
                  </a:extLst>
                </a:gridCol>
              </a:tblGrid>
              <a:tr h="370840">
                <a:tc>
                  <a:txBody>
                    <a:bodyPr/>
                    <a:lstStyle/>
                    <a:p>
                      <a:r>
                        <a:rPr lang="en-US" dirty="0"/>
                        <a:t>Activity</a:t>
                      </a:r>
                    </a:p>
                  </a:txBody>
                  <a:tcPr/>
                </a:tc>
                <a:tc>
                  <a:txBody>
                    <a:bodyPr/>
                    <a:lstStyle/>
                    <a:p>
                      <a:r>
                        <a:rPr lang="en-US" dirty="0"/>
                        <a:t>Person Responsible</a:t>
                      </a:r>
                    </a:p>
                  </a:txBody>
                  <a:tcPr/>
                </a:tc>
                <a:tc>
                  <a:txBody>
                    <a:bodyPr/>
                    <a:lstStyle/>
                    <a:p>
                      <a:r>
                        <a:rPr lang="en-US" dirty="0"/>
                        <a:t>Schedule</a:t>
                      </a:r>
                    </a:p>
                  </a:txBody>
                  <a:tcPr/>
                </a:tc>
                <a:tc>
                  <a:txBody>
                    <a:bodyPr/>
                    <a:lstStyle/>
                    <a:p>
                      <a:r>
                        <a:rPr lang="en-US" dirty="0"/>
                        <a:t>Costs</a:t>
                      </a:r>
                    </a:p>
                  </a:txBody>
                  <a:tcPr/>
                </a:tc>
                <a:extLst>
                  <a:ext uri="{0D108BD9-81ED-4DB2-BD59-A6C34878D82A}">
                    <a16:rowId xmlns:a16="http://schemas.microsoft.com/office/drawing/2014/main" val="3578212599"/>
                  </a:ext>
                </a:extLst>
              </a:tr>
              <a:tr h="370840">
                <a:tc>
                  <a:txBody>
                    <a:bodyPr/>
                    <a:lstStyle/>
                    <a:p>
                      <a:r>
                        <a:rPr lang="en-US" dirty="0"/>
                        <a:t>Guest speaker on spirituality and aging</a:t>
                      </a:r>
                    </a:p>
                  </a:txBody>
                  <a:tcPr/>
                </a:tc>
                <a:tc>
                  <a:txBody>
                    <a:bodyPr/>
                    <a:lstStyle/>
                    <a:p>
                      <a:r>
                        <a:rPr lang="en-US" dirty="0"/>
                        <a:t>Liz</a:t>
                      </a:r>
                    </a:p>
                  </a:txBody>
                  <a:tcPr/>
                </a:tc>
                <a:tc>
                  <a:txBody>
                    <a:bodyPr/>
                    <a:lstStyle/>
                    <a:p>
                      <a:r>
                        <a:rPr lang="en-US" dirty="0"/>
                        <a:t>October 2019</a:t>
                      </a:r>
                    </a:p>
                  </a:txBody>
                  <a:tcPr/>
                </a:tc>
                <a:tc>
                  <a:txBody>
                    <a:bodyPr/>
                    <a:lstStyle/>
                    <a:p>
                      <a:r>
                        <a:rPr lang="en-US" dirty="0"/>
                        <a:t>Speaker fee</a:t>
                      </a:r>
                    </a:p>
                    <a:p>
                      <a:r>
                        <a:rPr lang="en-US" dirty="0"/>
                        <a:t>Refreshments</a:t>
                      </a:r>
                    </a:p>
                    <a:p>
                      <a:r>
                        <a:rPr lang="en-US" dirty="0"/>
                        <a:t>Books </a:t>
                      </a:r>
                    </a:p>
                  </a:txBody>
                  <a:tcPr/>
                </a:tc>
                <a:extLst>
                  <a:ext uri="{0D108BD9-81ED-4DB2-BD59-A6C34878D82A}">
                    <a16:rowId xmlns:a16="http://schemas.microsoft.com/office/drawing/2014/main" val="1122283629"/>
                  </a:ext>
                </a:extLst>
              </a:tr>
              <a:tr h="370840">
                <a:tc>
                  <a:txBody>
                    <a:bodyPr/>
                    <a:lstStyle/>
                    <a:p>
                      <a:pPr marL="285750" indent="-285750">
                        <a:buFont typeface="Arial" panose="020B0604020202020204" pitchFamily="34" charset="0"/>
                        <a:buChar char="•"/>
                      </a:pPr>
                      <a:r>
                        <a:rPr lang="en-US" sz="1600" dirty="0"/>
                        <a:t>Read 3 books to identify speaker and listen to podcasts</a:t>
                      </a:r>
                    </a:p>
                  </a:txBody>
                  <a:tcPr/>
                </a:tc>
                <a:tc>
                  <a:txBody>
                    <a:bodyPr/>
                    <a:lstStyle/>
                    <a:p>
                      <a:r>
                        <a:rPr lang="en-US" sz="1600" dirty="0"/>
                        <a:t>Liz</a:t>
                      </a:r>
                    </a:p>
                  </a:txBody>
                  <a:tcPr/>
                </a:tc>
                <a:tc>
                  <a:txBody>
                    <a:bodyPr/>
                    <a:lstStyle/>
                    <a:p>
                      <a:r>
                        <a:rPr lang="en-US" sz="1600" dirty="0"/>
                        <a:t>Yesterday</a:t>
                      </a:r>
                    </a:p>
                  </a:txBody>
                  <a:tcPr/>
                </a:tc>
                <a:tc>
                  <a:txBody>
                    <a:bodyPr/>
                    <a:lstStyle/>
                    <a:p>
                      <a:endParaRPr lang="en-US" sz="1600" dirty="0"/>
                    </a:p>
                  </a:txBody>
                  <a:tcPr/>
                </a:tc>
                <a:extLst>
                  <a:ext uri="{0D108BD9-81ED-4DB2-BD59-A6C34878D82A}">
                    <a16:rowId xmlns:a16="http://schemas.microsoft.com/office/drawing/2014/main" val="3141053617"/>
                  </a:ext>
                </a:extLst>
              </a:tr>
              <a:tr h="370840">
                <a:tc>
                  <a:txBody>
                    <a:bodyPr/>
                    <a:lstStyle/>
                    <a:p>
                      <a:pPr marL="285750" indent="-285750">
                        <a:buFont typeface="Arial" panose="020B0604020202020204" pitchFamily="34" charset="0"/>
                        <a:buChar char="•"/>
                      </a:pPr>
                      <a:r>
                        <a:rPr lang="en-US" sz="1600" dirty="0"/>
                        <a:t>Contact speaker</a:t>
                      </a:r>
                    </a:p>
                  </a:txBody>
                  <a:tcPr/>
                </a:tc>
                <a:tc>
                  <a:txBody>
                    <a:bodyPr/>
                    <a:lstStyle/>
                    <a:p>
                      <a:r>
                        <a:rPr lang="en-US" sz="1600" dirty="0"/>
                        <a:t>Liz</a:t>
                      </a:r>
                    </a:p>
                  </a:txBody>
                  <a:tcPr/>
                </a:tc>
                <a:tc>
                  <a:txBody>
                    <a:bodyPr/>
                    <a:lstStyle/>
                    <a:p>
                      <a:r>
                        <a:rPr lang="en-US" sz="1600" dirty="0"/>
                        <a:t>Next week</a:t>
                      </a:r>
                    </a:p>
                  </a:txBody>
                  <a:tcPr/>
                </a:tc>
                <a:tc>
                  <a:txBody>
                    <a:bodyPr/>
                    <a:lstStyle/>
                    <a:p>
                      <a:endParaRPr lang="en-US" sz="1600"/>
                    </a:p>
                  </a:txBody>
                  <a:tcPr/>
                </a:tc>
                <a:extLst>
                  <a:ext uri="{0D108BD9-81ED-4DB2-BD59-A6C34878D82A}">
                    <a16:rowId xmlns:a16="http://schemas.microsoft.com/office/drawing/2014/main" val="35785054"/>
                  </a:ext>
                </a:extLst>
              </a:tr>
              <a:tr h="370840">
                <a:tc>
                  <a:txBody>
                    <a:bodyPr/>
                    <a:lstStyle/>
                    <a:p>
                      <a:pPr marL="285750" indent="-285750">
                        <a:buFont typeface="Arial" panose="020B0604020202020204" pitchFamily="34" charset="0"/>
                        <a:buChar char="•"/>
                      </a:pPr>
                      <a:r>
                        <a:rPr lang="en-US" sz="1600" dirty="0"/>
                        <a:t>Reserve auditorium; pay for auditorium</a:t>
                      </a:r>
                    </a:p>
                  </a:txBody>
                  <a:tcPr/>
                </a:tc>
                <a:tc>
                  <a:txBody>
                    <a:bodyPr/>
                    <a:lstStyle/>
                    <a:p>
                      <a:r>
                        <a:rPr lang="en-US" sz="1600" dirty="0"/>
                        <a:t>Liz</a:t>
                      </a:r>
                    </a:p>
                  </a:txBody>
                  <a:tcPr/>
                </a:tc>
                <a:tc>
                  <a:txBody>
                    <a:bodyPr/>
                    <a:lstStyle/>
                    <a:p>
                      <a:r>
                        <a:rPr lang="en-US" sz="1600" dirty="0"/>
                        <a:t>Soon </a:t>
                      </a:r>
                    </a:p>
                  </a:txBody>
                  <a:tcPr/>
                </a:tc>
                <a:tc>
                  <a:txBody>
                    <a:bodyPr/>
                    <a:lstStyle/>
                    <a:p>
                      <a:endParaRPr lang="en-US" sz="1600"/>
                    </a:p>
                  </a:txBody>
                  <a:tcPr/>
                </a:tc>
                <a:extLst>
                  <a:ext uri="{0D108BD9-81ED-4DB2-BD59-A6C34878D82A}">
                    <a16:rowId xmlns:a16="http://schemas.microsoft.com/office/drawing/2014/main" val="645698069"/>
                  </a:ext>
                </a:extLst>
              </a:tr>
              <a:tr h="370840">
                <a:tc>
                  <a:txBody>
                    <a:bodyPr/>
                    <a:lstStyle/>
                    <a:p>
                      <a:pPr marL="285750" indent="-285750">
                        <a:buFont typeface="Arial" panose="020B0604020202020204" pitchFamily="34" charset="0"/>
                        <a:buChar char="•"/>
                      </a:pPr>
                      <a:r>
                        <a:rPr lang="en-US" sz="1600" dirty="0"/>
                        <a:t>Contact video maker</a:t>
                      </a:r>
                    </a:p>
                    <a:p>
                      <a:pPr marL="285750" indent="-285750">
                        <a:buFont typeface="Arial" panose="020B0604020202020204" pitchFamily="34" charset="0"/>
                        <a:buChar char="•"/>
                      </a:pPr>
                      <a:r>
                        <a:rPr lang="en-US" sz="1600" dirty="0"/>
                        <a:t>Interview speaker</a:t>
                      </a:r>
                    </a:p>
                    <a:p>
                      <a:pPr marL="285750" indent="-285750">
                        <a:buFont typeface="Arial" panose="020B0604020202020204" pitchFamily="34" charset="0"/>
                        <a:buChar char="•"/>
                      </a:pPr>
                      <a:r>
                        <a:rPr lang="en-US" sz="1600" dirty="0"/>
                        <a:t>Post on website</a:t>
                      </a:r>
                    </a:p>
                  </a:txBody>
                  <a:tcPr/>
                </a:tc>
                <a:tc>
                  <a:txBody>
                    <a:bodyPr/>
                    <a:lstStyle/>
                    <a:p>
                      <a:r>
                        <a:rPr lang="en-US" sz="1600" dirty="0"/>
                        <a:t>Liz</a:t>
                      </a:r>
                    </a:p>
                    <a:p>
                      <a:endParaRPr lang="en-US" sz="1600" dirty="0"/>
                    </a:p>
                    <a:p>
                      <a:r>
                        <a:rPr lang="en-US" sz="1600" dirty="0"/>
                        <a:t>Liz</a:t>
                      </a:r>
                    </a:p>
                    <a:p>
                      <a:endParaRPr lang="en-US" sz="1600" dirty="0"/>
                    </a:p>
                    <a:p>
                      <a:r>
                        <a:rPr lang="en-US" sz="1600" dirty="0"/>
                        <a:t>Liz</a:t>
                      </a:r>
                    </a:p>
                  </a:txBody>
                  <a:tcPr/>
                </a:tc>
                <a:tc>
                  <a:txBody>
                    <a:bodyPr/>
                    <a:lstStyle/>
                    <a:p>
                      <a:r>
                        <a:rPr lang="en-US" sz="1600" dirty="0"/>
                        <a:t>September</a:t>
                      </a:r>
                    </a:p>
                    <a:p>
                      <a:endParaRPr lang="en-US" sz="1600" dirty="0"/>
                    </a:p>
                    <a:p>
                      <a:r>
                        <a:rPr lang="en-US" sz="1600" dirty="0"/>
                        <a:t>October</a:t>
                      </a:r>
                    </a:p>
                    <a:p>
                      <a:endParaRPr lang="en-US" sz="1600" dirty="0"/>
                    </a:p>
                    <a:p>
                      <a:r>
                        <a:rPr lang="en-US" sz="1600" dirty="0"/>
                        <a:t>November</a:t>
                      </a:r>
                    </a:p>
                  </a:txBody>
                  <a:tcPr/>
                </a:tc>
                <a:tc>
                  <a:txBody>
                    <a:bodyPr/>
                    <a:lstStyle/>
                    <a:p>
                      <a:endParaRPr lang="en-US" sz="1600" dirty="0"/>
                    </a:p>
                  </a:txBody>
                  <a:tcPr/>
                </a:tc>
                <a:extLst>
                  <a:ext uri="{0D108BD9-81ED-4DB2-BD59-A6C34878D82A}">
                    <a16:rowId xmlns:a16="http://schemas.microsoft.com/office/drawing/2014/main" val="2780211912"/>
                  </a:ext>
                </a:extLst>
              </a:tr>
            </a:tbl>
          </a:graphicData>
        </a:graphic>
      </p:graphicFrame>
    </p:spTree>
    <p:extLst>
      <p:ext uri="{BB962C8B-B14F-4D97-AF65-F5344CB8AC3E}">
        <p14:creationId xmlns:p14="http://schemas.microsoft.com/office/powerpoint/2010/main" val="1933414746"/>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CCD6A9CA-40BB-4D9C-AEBF-D68C08842C61}"/>
              </a:ext>
            </a:extLst>
          </p:cNvPr>
          <p:cNvGraphicFramePr/>
          <p:nvPr>
            <p:extLst>
              <p:ext uri="{D42A27DB-BD31-4B8C-83A1-F6EECF244321}">
                <p14:modId xmlns:p14="http://schemas.microsoft.com/office/powerpoint/2010/main" val="3135611746"/>
              </p:ext>
            </p:extLst>
          </p:nvPr>
        </p:nvGraphicFramePr>
        <p:xfrm>
          <a:off x="838200" y="533400"/>
          <a:ext cx="73914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5248898"/>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39311-7A0C-483B-BDB3-4494ED424F75}"/>
              </a:ext>
            </a:extLst>
          </p:cNvPr>
          <p:cNvSpPr>
            <a:spLocks noGrp="1"/>
          </p:cNvSpPr>
          <p:nvPr>
            <p:ph type="title"/>
          </p:nvPr>
        </p:nvSpPr>
        <p:spPr/>
        <p:txBody>
          <a:bodyPr/>
          <a:lstStyle/>
          <a:p>
            <a:r>
              <a:rPr lang="en-US" dirty="0"/>
              <a:t>Proposal</a:t>
            </a:r>
          </a:p>
        </p:txBody>
      </p:sp>
      <p:graphicFrame>
        <p:nvGraphicFramePr>
          <p:cNvPr id="4" name="Content Placeholder 3">
            <a:extLst>
              <a:ext uri="{FF2B5EF4-FFF2-40B4-BE49-F238E27FC236}">
                <a16:creationId xmlns:a16="http://schemas.microsoft.com/office/drawing/2014/main" id="{0E225978-1B60-4D26-A407-216878D970DB}"/>
              </a:ext>
            </a:extLst>
          </p:cNvPr>
          <p:cNvGraphicFramePr>
            <a:graphicFrameLocks noGrp="1"/>
          </p:cNvGraphicFramePr>
          <p:nvPr>
            <p:ph idx="1"/>
            <p:extLst>
              <p:ext uri="{D42A27DB-BD31-4B8C-83A1-F6EECF244321}">
                <p14:modId xmlns:p14="http://schemas.microsoft.com/office/powerpoint/2010/main" val="674790006"/>
              </p:ext>
            </p:extLst>
          </p:nvPr>
        </p:nvGraphicFramePr>
        <p:xfrm>
          <a:off x="455613" y="1598613"/>
          <a:ext cx="8226425" cy="4497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4134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E50C18A-3664-4D6C-9DF6-A058DD190DE3}"/>
              </a:ext>
            </a:extLst>
          </p:cNvPr>
          <p:cNvSpPr>
            <a:spLocks noGrp="1" noChangeArrowheads="1"/>
          </p:cNvSpPr>
          <p:nvPr>
            <p:ph type="ctrTitle" sz="quarter" idx="4294967295"/>
          </p:nvPr>
        </p:nvSpPr>
        <p:spPr>
          <a:xfrm>
            <a:off x="609600" y="495300"/>
            <a:ext cx="8224838" cy="5867400"/>
          </a:xfrm>
        </p:spPr>
        <p:txBody>
          <a:bodyPr/>
          <a:lstStyle/>
          <a:p>
            <a:r>
              <a:rPr lang="en-US" altLang="en-US" dirty="0"/>
              <a:t>Results are quantifiable: </a:t>
            </a:r>
            <a:br>
              <a:rPr lang="en-US" altLang="en-US" dirty="0"/>
            </a:br>
            <a:r>
              <a:rPr lang="en-US" altLang="en-US" dirty="0"/>
              <a:t>the number of  people, products, and events that eventuate from activities and have an impact on people.</a:t>
            </a:r>
            <a:br>
              <a:rPr lang="en-US" altLang="en-US" dirty="0"/>
            </a:br>
            <a:endParaRPr lang="en-US" altLang="en-US" dirty="0"/>
          </a:p>
        </p:txBody>
      </p:sp>
    </p:spTree>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40963EB8-88CB-4B1B-AEC7-1F6151DD1022}"/>
              </a:ext>
            </a:extLst>
          </p:cNvPr>
          <p:cNvGraphicFramePr>
            <a:graphicFrameLocks noGrp="1"/>
          </p:cNvGraphicFramePr>
          <p:nvPr>
            <p:ph idx="4294967295"/>
            <p:extLst>
              <p:ext uri="{D42A27DB-BD31-4B8C-83A1-F6EECF244321}">
                <p14:modId xmlns:p14="http://schemas.microsoft.com/office/powerpoint/2010/main" val="421676833"/>
              </p:ext>
            </p:extLst>
          </p:nvPr>
        </p:nvGraphicFramePr>
        <p:xfrm>
          <a:off x="1524000" y="43180"/>
          <a:ext cx="6324600" cy="6771640"/>
        </p:xfrm>
        <a:graphic>
          <a:graphicData uri="http://schemas.openxmlformats.org/drawingml/2006/table">
            <a:tbl>
              <a:tblPr firstRow="1" bandRow="1">
                <a:tableStyleId>{5C22544A-7EE6-4342-B048-85BDC9FD1C3A}</a:tableStyleId>
              </a:tblPr>
              <a:tblGrid>
                <a:gridCol w="1502092">
                  <a:extLst>
                    <a:ext uri="{9D8B030D-6E8A-4147-A177-3AD203B41FA5}">
                      <a16:colId xmlns:a16="http://schemas.microsoft.com/office/drawing/2014/main" val="4157513720"/>
                    </a:ext>
                  </a:extLst>
                </a:gridCol>
                <a:gridCol w="2137203">
                  <a:extLst>
                    <a:ext uri="{9D8B030D-6E8A-4147-A177-3AD203B41FA5}">
                      <a16:colId xmlns:a16="http://schemas.microsoft.com/office/drawing/2014/main" val="3827873443"/>
                    </a:ext>
                  </a:extLst>
                </a:gridCol>
                <a:gridCol w="2685305">
                  <a:extLst>
                    <a:ext uri="{9D8B030D-6E8A-4147-A177-3AD203B41FA5}">
                      <a16:colId xmlns:a16="http://schemas.microsoft.com/office/drawing/2014/main" val="976406862"/>
                    </a:ext>
                  </a:extLst>
                </a:gridCol>
              </a:tblGrid>
              <a:tr h="370840">
                <a:tc>
                  <a:txBody>
                    <a:bodyPr/>
                    <a:lstStyle/>
                    <a:p>
                      <a:r>
                        <a:rPr lang="en-US" sz="1800" b="1" kern="1200" dirty="0">
                          <a:solidFill>
                            <a:schemeClr val="lt1"/>
                          </a:solidFill>
                          <a:effectLst/>
                          <a:latin typeface="+mn-lt"/>
                          <a:ea typeface="+mn-ea"/>
                          <a:cs typeface="+mn-cs"/>
                        </a:rPr>
                        <a:t>Goal 1: Connect with God:</a:t>
                      </a:r>
                      <a:endParaRPr lang="en-US" dirty="0"/>
                    </a:p>
                  </a:txBody>
                  <a:tcPr/>
                </a:tc>
                <a:tc>
                  <a:txBody>
                    <a:bodyPr/>
                    <a:lstStyle/>
                    <a:p>
                      <a:endParaRPr lang="en-US" dirty="0"/>
                    </a:p>
                  </a:txBody>
                  <a:tcPr/>
                </a:tc>
                <a:tc>
                  <a:txBody>
                    <a:bodyPr/>
                    <a:lstStyle/>
                    <a:p>
                      <a:r>
                        <a:rPr lang="en-US" dirty="0"/>
                        <a:t>Results</a:t>
                      </a:r>
                    </a:p>
                  </a:txBody>
                  <a:tcPr/>
                </a:tc>
                <a:extLst>
                  <a:ext uri="{0D108BD9-81ED-4DB2-BD59-A6C34878D82A}">
                    <a16:rowId xmlns:a16="http://schemas.microsoft.com/office/drawing/2014/main" val="3072502597"/>
                  </a:ext>
                </a:extLst>
              </a:tr>
              <a:tr h="370840">
                <a:tc>
                  <a:txBody>
                    <a:bodyPr/>
                    <a:lstStyle/>
                    <a:p>
                      <a:endParaRPr lang="en-US"/>
                    </a:p>
                  </a:txBody>
                  <a:tcPr/>
                </a:tc>
                <a:tc>
                  <a:txBody>
                    <a:bodyPr/>
                    <a:lstStyle/>
                    <a:p>
                      <a:r>
                        <a:rPr lang="en-US" sz="1800" b="1" kern="1200" dirty="0">
                          <a:solidFill>
                            <a:schemeClr val="dk1"/>
                          </a:solidFill>
                          <a:effectLst/>
                          <a:latin typeface="+mn-lt"/>
                          <a:ea typeface="+mn-ea"/>
                          <a:cs typeface="+mn-cs"/>
                        </a:rPr>
                        <a:t>Objective 1:</a:t>
                      </a:r>
                      <a:r>
                        <a:rPr lang="en-US" sz="1800" kern="1200" dirty="0">
                          <a:solidFill>
                            <a:schemeClr val="dk1"/>
                          </a:solidFill>
                          <a:effectLst/>
                          <a:latin typeface="+mn-lt"/>
                          <a:ea typeface="+mn-ea"/>
                          <a:cs typeface="+mn-cs"/>
                        </a:rPr>
                        <a:t>  </a:t>
                      </a:r>
                      <a:r>
                        <a:rPr lang="en-US" sz="1800" i="1" kern="1200" dirty="0">
                          <a:solidFill>
                            <a:schemeClr val="dk1"/>
                          </a:solidFill>
                          <a:effectLst/>
                          <a:latin typeface="+mn-lt"/>
                          <a:ea typeface="+mn-ea"/>
                          <a:cs typeface="+mn-cs"/>
                        </a:rPr>
                        <a:t>Called to Life </a:t>
                      </a:r>
                      <a:r>
                        <a:rPr lang="en-US" sz="1800" kern="1200" dirty="0">
                          <a:solidFill>
                            <a:schemeClr val="dk1"/>
                          </a:solidFill>
                          <a:effectLst/>
                          <a:latin typeface="+mn-lt"/>
                          <a:ea typeface="+mn-ea"/>
                          <a:cs typeface="+mn-cs"/>
                        </a:rPr>
                        <a:t>six-week small group (Fall 2019) </a:t>
                      </a:r>
                      <a:endParaRPr lang="en-US" dirty="0"/>
                    </a:p>
                  </a:txBody>
                  <a:tcPr/>
                </a:tc>
                <a:tc>
                  <a:txBody>
                    <a:bodyPr/>
                    <a:lstStyle/>
                    <a:p>
                      <a:r>
                        <a:rPr lang="en-US" dirty="0"/>
                        <a:t>75 participants in 6 groups</a:t>
                      </a:r>
                    </a:p>
                  </a:txBody>
                  <a:tcPr/>
                </a:tc>
                <a:extLst>
                  <a:ext uri="{0D108BD9-81ED-4DB2-BD59-A6C34878D82A}">
                    <a16:rowId xmlns:a16="http://schemas.microsoft.com/office/drawing/2014/main" val="3812792296"/>
                  </a:ext>
                </a:extLst>
              </a:tr>
              <a:tr h="370840">
                <a:tc>
                  <a:txBody>
                    <a:bodyPr/>
                    <a:lstStyle/>
                    <a:p>
                      <a:endParaRPr lang="en-US"/>
                    </a:p>
                  </a:txBody>
                  <a:tcPr/>
                </a:tc>
                <a:tc>
                  <a:txBody>
                    <a:bodyPr/>
                    <a:lstStyle/>
                    <a:p>
                      <a:r>
                        <a:rPr lang="en-US" sz="1800" b="1" kern="1200" dirty="0">
                          <a:solidFill>
                            <a:schemeClr val="dk1"/>
                          </a:solidFill>
                          <a:effectLst/>
                          <a:latin typeface="+mn-lt"/>
                          <a:ea typeface="+mn-ea"/>
                          <a:cs typeface="+mn-cs"/>
                        </a:rPr>
                        <a:t>Objective 2:</a:t>
                      </a:r>
                      <a:r>
                        <a:rPr lang="en-US" sz="1800" kern="1200" dirty="0">
                          <a:solidFill>
                            <a:schemeClr val="dk1"/>
                          </a:solidFill>
                          <a:effectLst/>
                          <a:latin typeface="+mn-lt"/>
                          <a:ea typeface="+mn-ea"/>
                          <a:cs typeface="+mn-cs"/>
                        </a:rPr>
                        <a:t>  Six-week worship and continuing ed series on spiritual practices (Lent 2020)</a:t>
                      </a:r>
                      <a:endParaRPr lang="en-US" dirty="0"/>
                    </a:p>
                  </a:txBody>
                  <a:tcPr/>
                </a:tc>
                <a:tc>
                  <a:txBody>
                    <a:bodyPr/>
                    <a:lstStyle/>
                    <a:p>
                      <a:r>
                        <a:rPr lang="en-US" dirty="0"/>
                        <a:t>500 people attend series on spiritual practices</a:t>
                      </a:r>
                    </a:p>
                    <a:p>
                      <a:endParaRPr lang="en-US" dirty="0"/>
                    </a:p>
                    <a:p>
                      <a:r>
                        <a:rPr lang="en-US" dirty="0"/>
                        <a:t>100 books distributed</a:t>
                      </a:r>
                    </a:p>
                  </a:txBody>
                  <a:tcPr/>
                </a:tc>
                <a:extLst>
                  <a:ext uri="{0D108BD9-81ED-4DB2-BD59-A6C34878D82A}">
                    <a16:rowId xmlns:a16="http://schemas.microsoft.com/office/drawing/2014/main" val="2212644743"/>
                  </a:ext>
                </a:extLst>
              </a:tr>
              <a:tr h="370840">
                <a:tc>
                  <a:txBody>
                    <a:bodyPr/>
                    <a:lstStyle/>
                    <a:p>
                      <a:endParaRPr lang="en-US"/>
                    </a:p>
                  </a:txBody>
                  <a:tcPr/>
                </a:tc>
                <a:tc>
                  <a:txBody>
                    <a:bodyPr/>
                    <a:lstStyle/>
                    <a:p>
                      <a:r>
                        <a:rPr lang="en-US" sz="1800" b="1" kern="1200" dirty="0">
                          <a:solidFill>
                            <a:schemeClr val="dk1"/>
                          </a:solidFill>
                          <a:effectLst/>
                          <a:latin typeface="+mn-lt"/>
                          <a:ea typeface="+mn-ea"/>
                          <a:cs typeface="+mn-cs"/>
                        </a:rPr>
                        <a:t>Objective 3</a:t>
                      </a:r>
                      <a:r>
                        <a:rPr lang="en-US" sz="1800" kern="1200" dirty="0">
                          <a:solidFill>
                            <a:schemeClr val="dk1"/>
                          </a:solidFill>
                          <a:effectLst/>
                          <a:latin typeface="+mn-lt"/>
                          <a:ea typeface="+mn-ea"/>
                          <a:cs typeface="+mn-cs"/>
                        </a:rPr>
                        <a:t>:  All-church weekend retreat to connect cross generationally, model Sabbath, and begin exploration for year 2 (May 2020</a:t>
                      </a:r>
                      <a:endParaRPr lang="en-US" dirty="0"/>
                    </a:p>
                  </a:txBody>
                  <a:tcPr/>
                </a:tc>
                <a:tc>
                  <a:txBody>
                    <a:bodyPr/>
                    <a:lstStyle/>
                    <a:p>
                      <a:r>
                        <a:rPr lang="en-US" dirty="0"/>
                        <a:t>100% participation </a:t>
                      </a:r>
                    </a:p>
                  </a:txBody>
                  <a:tcPr/>
                </a:tc>
                <a:extLst>
                  <a:ext uri="{0D108BD9-81ED-4DB2-BD59-A6C34878D82A}">
                    <a16:rowId xmlns:a16="http://schemas.microsoft.com/office/drawing/2014/main" val="1162114395"/>
                  </a:ext>
                </a:extLst>
              </a:tr>
              <a:tr h="370840">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415992022"/>
                  </a:ext>
                </a:extLst>
              </a:tr>
            </a:tbl>
          </a:graphicData>
        </a:graphic>
      </p:graphicFrame>
    </p:spTree>
    <p:extLst>
      <p:ext uri="{BB962C8B-B14F-4D97-AF65-F5344CB8AC3E}">
        <p14:creationId xmlns:p14="http://schemas.microsoft.com/office/powerpoint/2010/main" val="1291248170"/>
      </p:ext>
    </p:extLst>
  </p:cSld>
  <p:clrMapOvr>
    <a:masterClrMapping/>
  </p:clrMapOvr>
  <p:transition spd="slow">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5ABC0-CE7D-40D5-80F5-88CCC1B00F45}"/>
              </a:ext>
            </a:extLst>
          </p:cNvPr>
          <p:cNvSpPr>
            <a:spLocks noGrp="1"/>
          </p:cNvSpPr>
          <p:nvPr>
            <p:ph type="ctrTitle" sz="quarter" idx="4294967295"/>
          </p:nvPr>
        </p:nvSpPr>
        <p:spPr>
          <a:xfrm>
            <a:off x="762000" y="1143000"/>
            <a:ext cx="8224838" cy="4098925"/>
          </a:xfrm>
        </p:spPr>
        <p:txBody>
          <a:bodyPr/>
          <a:lstStyle/>
          <a:p>
            <a:r>
              <a:rPr lang="en-US" altLang="en-US" dirty="0"/>
              <a:t>Impact is </a:t>
            </a:r>
            <a:br>
              <a:rPr lang="en-US" altLang="en-US" dirty="0"/>
            </a:br>
            <a:r>
              <a:rPr lang="en-US" altLang="en-US" dirty="0"/>
              <a:t>the way people are changed from activities and results, which includes new attitudes, knowledge, or skills.</a:t>
            </a:r>
            <a:br>
              <a:rPr lang="en-US" altLang="en-US" dirty="0"/>
            </a:br>
            <a:endParaRPr lang="en-US" dirty="0"/>
          </a:p>
        </p:txBody>
      </p:sp>
    </p:spTree>
  </p:cSld>
  <p:clrMapOvr>
    <a:masterClrMapping/>
  </p:clrMapOvr>
  <p:transition spd="slow">
    <p:randomBa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40963EB8-88CB-4B1B-AEC7-1F6151DD1022}"/>
              </a:ext>
            </a:extLst>
          </p:cNvPr>
          <p:cNvGraphicFramePr>
            <a:graphicFrameLocks noGrp="1"/>
          </p:cNvGraphicFramePr>
          <p:nvPr>
            <p:ph idx="4294967295"/>
            <p:extLst>
              <p:ext uri="{D42A27DB-BD31-4B8C-83A1-F6EECF244321}">
                <p14:modId xmlns:p14="http://schemas.microsoft.com/office/powerpoint/2010/main" val="1857442703"/>
              </p:ext>
            </p:extLst>
          </p:nvPr>
        </p:nvGraphicFramePr>
        <p:xfrm>
          <a:off x="342900" y="609600"/>
          <a:ext cx="8458199" cy="5125720"/>
        </p:xfrm>
        <a:graphic>
          <a:graphicData uri="http://schemas.openxmlformats.org/drawingml/2006/table">
            <a:tbl>
              <a:tblPr firstRow="1" bandRow="1">
                <a:tableStyleId>{5C22544A-7EE6-4342-B048-85BDC9FD1C3A}</a:tableStyleId>
              </a:tblPr>
              <a:tblGrid>
                <a:gridCol w="1410114">
                  <a:extLst>
                    <a:ext uri="{9D8B030D-6E8A-4147-A177-3AD203B41FA5}">
                      <a16:colId xmlns:a16="http://schemas.microsoft.com/office/drawing/2014/main" val="4157513720"/>
                    </a:ext>
                  </a:extLst>
                </a:gridCol>
                <a:gridCol w="2006335">
                  <a:extLst>
                    <a:ext uri="{9D8B030D-6E8A-4147-A177-3AD203B41FA5}">
                      <a16:colId xmlns:a16="http://schemas.microsoft.com/office/drawing/2014/main" val="3827873443"/>
                    </a:ext>
                  </a:extLst>
                </a:gridCol>
                <a:gridCol w="2520875">
                  <a:extLst>
                    <a:ext uri="{9D8B030D-6E8A-4147-A177-3AD203B41FA5}">
                      <a16:colId xmlns:a16="http://schemas.microsoft.com/office/drawing/2014/main" val="976406862"/>
                    </a:ext>
                  </a:extLst>
                </a:gridCol>
                <a:gridCol w="2520875">
                  <a:extLst>
                    <a:ext uri="{9D8B030D-6E8A-4147-A177-3AD203B41FA5}">
                      <a16:colId xmlns:a16="http://schemas.microsoft.com/office/drawing/2014/main" val="3146797459"/>
                    </a:ext>
                  </a:extLst>
                </a:gridCol>
              </a:tblGrid>
              <a:tr h="370840">
                <a:tc>
                  <a:txBody>
                    <a:bodyPr/>
                    <a:lstStyle/>
                    <a:p>
                      <a:r>
                        <a:rPr lang="en-US" sz="1800" b="1" kern="1200" dirty="0">
                          <a:solidFill>
                            <a:schemeClr val="lt1"/>
                          </a:solidFill>
                          <a:effectLst/>
                          <a:latin typeface="+mn-lt"/>
                          <a:ea typeface="+mn-ea"/>
                          <a:cs typeface="+mn-cs"/>
                        </a:rPr>
                        <a:t>Goal 1: Connect with God:</a:t>
                      </a:r>
                      <a:endParaRPr lang="en-US" dirty="0"/>
                    </a:p>
                  </a:txBody>
                  <a:tcPr/>
                </a:tc>
                <a:tc>
                  <a:txBody>
                    <a:bodyPr/>
                    <a:lstStyle/>
                    <a:p>
                      <a:endParaRPr lang="en-US" dirty="0"/>
                    </a:p>
                  </a:txBody>
                  <a:tcPr/>
                </a:tc>
                <a:tc>
                  <a:txBody>
                    <a:bodyPr/>
                    <a:lstStyle/>
                    <a:p>
                      <a:r>
                        <a:rPr lang="en-US" dirty="0"/>
                        <a:t>Results</a:t>
                      </a:r>
                    </a:p>
                  </a:txBody>
                  <a:tcPr/>
                </a:tc>
                <a:tc>
                  <a:txBody>
                    <a:bodyPr/>
                    <a:lstStyle/>
                    <a:p>
                      <a:r>
                        <a:rPr lang="en-US" dirty="0"/>
                        <a:t>Impact</a:t>
                      </a:r>
                    </a:p>
                  </a:txBody>
                  <a:tcPr/>
                </a:tc>
                <a:extLst>
                  <a:ext uri="{0D108BD9-81ED-4DB2-BD59-A6C34878D82A}">
                    <a16:rowId xmlns:a16="http://schemas.microsoft.com/office/drawing/2014/main" val="3072502597"/>
                  </a:ext>
                </a:extLst>
              </a:tr>
              <a:tr h="370840">
                <a:tc>
                  <a:txBody>
                    <a:bodyPr/>
                    <a:lstStyle/>
                    <a:p>
                      <a:endParaRPr lang="en-US"/>
                    </a:p>
                  </a:txBody>
                  <a:tcPr/>
                </a:tc>
                <a:tc>
                  <a:txBody>
                    <a:bodyPr/>
                    <a:lstStyle/>
                    <a:p>
                      <a:r>
                        <a:rPr lang="en-US" sz="1800" b="1" kern="1200" dirty="0">
                          <a:solidFill>
                            <a:schemeClr val="dk1"/>
                          </a:solidFill>
                          <a:effectLst/>
                          <a:latin typeface="+mn-lt"/>
                          <a:ea typeface="+mn-ea"/>
                          <a:cs typeface="+mn-cs"/>
                        </a:rPr>
                        <a:t>Objective 1:</a:t>
                      </a:r>
                      <a:r>
                        <a:rPr lang="en-US" sz="1800" kern="1200" dirty="0">
                          <a:solidFill>
                            <a:schemeClr val="dk1"/>
                          </a:solidFill>
                          <a:effectLst/>
                          <a:latin typeface="+mn-lt"/>
                          <a:ea typeface="+mn-ea"/>
                          <a:cs typeface="+mn-cs"/>
                        </a:rPr>
                        <a:t>  small group (Fall 2019) </a:t>
                      </a:r>
                      <a:endParaRPr lang="en-US" dirty="0"/>
                    </a:p>
                  </a:txBody>
                  <a:tcPr/>
                </a:tc>
                <a:tc>
                  <a:txBody>
                    <a:bodyPr/>
                    <a:lstStyle/>
                    <a:p>
                      <a:r>
                        <a:rPr lang="en-US" dirty="0"/>
                        <a:t>75 participants in 6 groups</a:t>
                      </a:r>
                    </a:p>
                  </a:txBody>
                  <a:tcPr/>
                </a:tc>
                <a:tc>
                  <a:txBody>
                    <a:bodyPr/>
                    <a:lstStyle/>
                    <a:p>
                      <a:r>
                        <a:rPr lang="en-US" dirty="0"/>
                        <a:t>People asking questions about how God calls them</a:t>
                      </a:r>
                    </a:p>
                  </a:txBody>
                  <a:tcPr/>
                </a:tc>
                <a:extLst>
                  <a:ext uri="{0D108BD9-81ED-4DB2-BD59-A6C34878D82A}">
                    <a16:rowId xmlns:a16="http://schemas.microsoft.com/office/drawing/2014/main" val="3812792296"/>
                  </a:ext>
                </a:extLst>
              </a:tr>
              <a:tr h="370840">
                <a:tc>
                  <a:txBody>
                    <a:bodyPr/>
                    <a:lstStyle/>
                    <a:p>
                      <a:endParaRPr lang="en-US"/>
                    </a:p>
                  </a:txBody>
                  <a:tcPr/>
                </a:tc>
                <a:tc>
                  <a:txBody>
                    <a:bodyPr/>
                    <a:lstStyle/>
                    <a:p>
                      <a:r>
                        <a:rPr lang="en-US" sz="1800" b="1" kern="1200" dirty="0">
                          <a:solidFill>
                            <a:schemeClr val="dk1"/>
                          </a:solidFill>
                          <a:effectLst/>
                          <a:latin typeface="+mn-lt"/>
                          <a:ea typeface="+mn-ea"/>
                          <a:cs typeface="+mn-cs"/>
                        </a:rPr>
                        <a:t>Objective 2:</a:t>
                      </a:r>
                      <a:r>
                        <a:rPr lang="en-US" sz="1800" kern="1200" dirty="0">
                          <a:solidFill>
                            <a:schemeClr val="dk1"/>
                          </a:solidFill>
                          <a:effectLst/>
                          <a:latin typeface="+mn-lt"/>
                          <a:ea typeface="+mn-ea"/>
                          <a:cs typeface="+mn-cs"/>
                        </a:rPr>
                        <a:t>  Six-week worship and continuing ed series on spiritual practices (Lent 2020)</a:t>
                      </a:r>
                      <a:endParaRPr lang="en-US" dirty="0"/>
                    </a:p>
                  </a:txBody>
                  <a:tcPr/>
                </a:tc>
                <a:tc>
                  <a:txBody>
                    <a:bodyPr/>
                    <a:lstStyle/>
                    <a:p>
                      <a:r>
                        <a:rPr lang="en-US" dirty="0"/>
                        <a:t>500 people attend series on spiritual practices</a:t>
                      </a:r>
                    </a:p>
                    <a:p>
                      <a:endParaRPr lang="en-US" dirty="0"/>
                    </a:p>
                    <a:p>
                      <a:r>
                        <a:rPr lang="en-US" dirty="0"/>
                        <a:t>100 books distributed</a:t>
                      </a:r>
                    </a:p>
                  </a:txBody>
                  <a:tcPr/>
                </a:tc>
                <a:tc>
                  <a:txBody>
                    <a:bodyPr/>
                    <a:lstStyle/>
                    <a:p>
                      <a:r>
                        <a:rPr lang="en-US" dirty="0"/>
                        <a:t>Participants were able to articulate how the spiritual practices helped them expand their understanding of God’s presence in their lives</a:t>
                      </a:r>
                    </a:p>
                  </a:txBody>
                  <a:tcPr/>
                </a:tc>
                <a:extLst>
                  <a:ext uri="{0D108BD9-81ED-4DB2-BD59-A6C34878D82A}">
                    <a16:rowId xmlns:a16="http://schemas.microsoft.com/office/drawing/2014/main" val="2212644743"/>
                  </a:ext>
                </a:extLst>
              </a:tr>
              <a:tr h="370840">
                <a:tc>
                  <a:txBody>
                    <a:bodyPr/>
                    <a:lstStyle/>
                    <a:p>
                      <a:endParaRPr lang="en-US"/>
                    </a:p>
                  </a:txBody>
                  <a:tcPr/>
                </a:tc>
                <a:tc>
                  <a:txBody>
                    <a:bodyPr/>
                    <a:lstStyle/>
                    <a:p>
                      <a:r>
                        <a:rPr lang="en-US" sz="1800" b="1" kern="1200" dirty="0">
                          <a:solidFill>
                            <a:schemeClr val="dk1"/>
                          </a:solidFill>
                          <a:effectLst/>
                          <a:latin typeface="+mn-lt"/>
                          <a:ea typeface="+mn-ea"/>
                          <a:cs typeface="+mn-cs"/>
                        </a:rPr>
                        <a:t>Objective 3</a:t>
                      </a:r>
                      <a:r>
                        <a:rPr lang="en-US" sz="1800" kern="1200" dirty="0">
                          <a:solidFill>
                            <a:schemeClr val="dk1"/>
                          </a:solidFill>
                          <a:effectLst/>
                          <a:latin typeface="+mn-lt"/>
                          <a:ea typeface="+mn-ea"/>
                          <a:cs typeface="+mn-cs"/>
                        </a:rPr>
                        <a:t>:  All-church weekend retreat</a:t>
                      </a:r>
                      <a:endParaRPr lang="en-US" dirty="0"/>
                    </a:p>
                  </a:txBody>
                  <a:tcPr/>
                </a:tc>
                <a:tc>
                  <a:txBody>
                    <a:bodyPr/>
                    <a:lstStyle/>
                    <a:p>
                      <a:r>
                        <a:rPr lang="en-US" dirty="0"/>
                        <a:t>100% participation </a:t>
                      </a:r>
                    </a:p>
                  </a:txBody>
                  <a:tcPr/>
                </a:tc>
                <a:tc>
                  <a:txBody>
                    <a:bodyPr/>
                    <a:lstStyle/>
                    <a:p>
                      <a:r>
                        <a:rPr lang="en-US" dirty="0"/>
                        <a:t>Community discerns next steps to connect, excavate, and grow…</a:t>
                      </a:r>
                    </a:p>
                  </a:txBody>
                  <a:tcPr/>
                </a:tc>
                <a:extLst>
                  <a:ext uri="{0D108BD9-81ED-4DB2-BD59-A6C34878D82A}">
                    <a16:rowId xmlns:a16="http://schemas.microsoft.com/office/drawing/2014/main" val="1162114395"/>
                  </a:ext>
                </a:extLst>
              </a:tr>
              <a:tr h="370840">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415992022"/>
                  </a:ext>
                </a:extLst>
              </a:tr>
            </a:tbl>
          </a:graphicData>
        </a:graphic>
      </p:graphicFrame>
    </p:spTree>
    <p:extLst>
      <p:ext uri="{BB962C8B-B14F-4D97-AF65-F5344CB8AC3E}">
        <p14:creationId xmlns:p14="http://schemas.microsoft.com/office/powerpoint/2010/main" val="4182070955"/>
      </p:ext>
    </p:extLst>
  </p:cSld>
  <p:clrMapOvr>
    <a:masterClrMapping/>
  </p:clrMapOvr>
  <p:transition spd="slow">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9B406-8A41-436B-BEA7-00629DA2083E}"/>
              </a:ext>
            </a:extLst>
          </p:cNvPr>
          <p:cNvSpPr>
            <a:spLocks noGrp="1"/>
          </p:cNvSpPr>
          <p:nvPr>
            <p:ph type="title"/>
          </p:nvPr>
        </p:nvSpPr>
        <p:spPr>
          <a:xfrm>
            <a:off x="455613" y="273050"/>
            <a:ext cx="8226425" cy="2241550"/>
          </a:xfrm>
        </p:spPr>
        <p:txBody>
          <a:bodyPr/>
          <a:lstStyle/>
          <a:p>
            <a:r>
              <a:rPr lang="en-US" dirty="0"/>
              <a:t>IMPACT</a:t>
            </a:r>
            <a:br>
              <a:rPr lang="en-US" dirty="0"/>
            </a:br>
            <a:r>
              <a:rPr lang="en-US" dirty="0"/>
              <a:t>is over time</a:t>
            </a:r>
          </a:p>
        </p:txBody>
      </p:sp>
      <p:graphicFrame>
        <p:nvGraphicFramePr>
          <p:cNvPr id="4" name="Content Placeholder 3">
            <a:extLst>
              <a:ext uri="{FF2B5EF4-FFF2-40B4-BE49-F238E27FC236}">
                <a16:creationId xmlns:a16="http://schemas.microsoft.com/office/drawing/2014/main" id="{307C1EC3-6915-4F65-B62F-E05E7BC3CC3B}"/>
              </a:ext>
            </a:extLst>
          </p:cNvPr>
          <p:cNvGraphicFramePr>
            <a:graphicFrameLocks noGrp="1"/>
          </p:cNvGraphicFramePr>
          <p:nvPr>
            <p:ph idx="1"/>
            <p:extLst>
              <p:ext uri="{D42A27DB-BD31-4B8C-83A1-F6EECF244321}">
                <p14:modId xmlns:p14="http://schemas.microsoft.com/office/powerpoint/2010/main" val="795713309"/>
              </p:ext>
            </p:extLst>
          </p:nvPr>
        </p:nvGraphicFramePr>
        <p:xfrm>
          <a:off x="455613" y="1598613"/>
          <a:ext cx="8226425" cy="4497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4081929"/>
      </p:ext>
    </p:extLst>
  </p:cSld>
  <p:clrMapOvr>
    <a:masterClrMapping/>
  </p:clrMapOvr>
  <p:transition spd="slow">
    <p:randomBa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46D760F-0F26-4EA6-A55A-F99AD974131F}"/>
              </a:ext>
            </a:extLst>
          </p:cNvPr>
          <p:cNvSpPr/>
          <p:nvPr/>
        </p:nvSpPr>
        <p:spPr>
          <a:xfrm>
            <a:off x="800100" y="685800"/>
            <a:ext cx="7543800" cy="5162247"/>
          </a:xfrm>
          <a:prstGeom prst="rect">
            <a:avLst/>
          </a:prstGeom>
        </p:spPr>
        <p:txBody>
          <a:bodyPr wrap="square">
            <a:spAutoFit/>
          </a:bodyPr>
          <a:lstStyle/>
          <a:p>
            <a:pPr marL="0" marR="0" algn="ctr">
              <a:lnSpc>
                <a:spcPct val="115000"/>
              </a:lnSpc>
              <a:spcBef>
                <a:spcPts val="0"/>
              </a:spcBef>
              <a:spcAft>
                <a:spcPts val="0"/>
              </a:spcAft>
            </a:pPr>
            <a:r>
              <a:rPr lang="en-US" sz="2400" b="1" dirty="0">
                <a:latin typeface="Calibri" panose="020F0502020204030204" pitchFamily="34" charset="0"/>
                <a:ea typeface="Times New Roman" panose="02020603050405020304" pitchFamily="18" charset="0"/>
              </a:rPr>
              <a:t>Initial impact </a:t>
            </a:r>
            <a:r>
              <a:rPr lang="en-US" sz="2400" dirty="0">
                <a:latin typeface="Calibri" panose="020F0502020204030204" pitchFamily="34" charset="0"/>
                <a:ea typeface="Times New Roman" panose="02020603050405020304" pitchFamily="18" charset="0"/>
              </a:rPr>
              <a:t>= </a:t>
            </a:r>
          </a:p>
          <a:p>
            <a:pPr marL="0" marR="0" algn="ctr">
              <a:lnSpc>
                <a:spcPct val="115000"/>
              </a:lnSpc>
              <a:spcBef>
                <a:spcPts val="0"/>
              </a:spcBef>
              <a:spcAft>
                <a:spcPts val="0"/>
              </a:spcAft>
            </a:pPr>
            <a:r>
              <a:rPr lang="en-US" sz="2400" dirty="0">
                <a:latin typeface="Calibri" panose="020F0502020204030204" pitchFamily="34" charset="0"/>
                <a:ea typeface="Times New Roman" panose="02020603050405020304" pitchFamily="18" charset="0"/>
              </a:rPr>
              <a:t>immediate benefits or changes in knowledge, attitudes, skills, or behaviors.   </a:t>
            </a:r>
          </a:p>
          <a:p>
            <a:pPr marL="0" marR="0" algn="ctr">
              <a:lnSpc>
                <a:spcPct val="115000"/>
              </a:lnSpc>
              <a:spcBef>
                <a:spcPts val="0"/>
              </a:spcBef>
              <a:spcAft>
                <a:spcPts val="0"/>
              </a:spcAft>
            </a:pPr>
            <a:endParaRPr lang="en-US" sz="2400" dirty="0">
              <a:latin typeface="Times New Roman" panose="02020603050405020304" pitchFamily="18" charset="0"/>
              <a:ea typeface="Times New Roman" panose="02020603050405020304" pitchFamily="18" charset="0"/>
            </a:endParaRPr>
          </a:p>
          <a:p>
            <a:pPr marL="0" marR="0" algn="ctr">
              <a:lnSpc>
                <a:spcPct val="115000"/>
              </a:lnSpc>
              <a:spcBef>
                <a:spcPts val="0"/>
              </a:spcBef>
              <a:spcAft>
                <a:spcPts val="0"/>
              </a:spcAft>
            </a:pPr>
            <a:r>
              <a:rPr lang="en-US" sz="2400" b="1" dirty="0">
                <a:latin typeface="Calibri" panose="020F0502020204030204" pitchFamily="34" charset="0"/>
                <a:ea typeface="Times New Roman" panose="02020603050405020304" pitchFamily="18" charset="0"/>
              </a:rPr>
              <a:t>Intermediate impact </a:t>
            </a:r>
          </a:p>
          <a:p>
            <a:pPr marL="0" marR="0" algn="ctr">
              <a:lnSpc>
                <a:spcPct val="115000"/>
              </a:lnSpc>
              <a:spcBef>
                <a:spcPts val="0"/>
              </a:spcBef>
              <a:spcAft>
                <a:spcPts val="0"/>
              </a:spcAft>
            </a:pPr>
            <a:r>
              <a:rPr lang="en-US" sz="2400" dirty="0">
                <a:latin typeface="Calibri" panose="020F0502020204030204" pitchFamily="34" charset="0"/>
                <a:ea typeface="Times New Roman" panose="02020603050405020304" pitchFamily="18" charset="0"/>
              </a:rPr>
              <a:t>substantial and significant changes that establish new patterns of thinking and behavior that are intentional and habitual.  </a:t>
            </a:r>
          </a:p>
          <a:p>
            <a:pPr marL="0" marR="0" algn="ctr">
              <a:lnSpc>
                <a:spcPct val="115000"/>
              </a:lnSpc>
              <a:spcBef>
                <a:spcPts val="0"/>
              </a:spcBef>
              <a:spcAft>
                <a:spcPts val="0"/>
              </a:spcAft>
            </a:pPr>
            <a:endParaRPr lang="en-US" sz="2400" dirty="0">
              <a:latin typeface="Times New Roman" panose="02020603050405020304" pitchFamily="18" charset="0"/>
              <a:ea typeface="Times New Roman" panose="02020603050405020304" pitchFamily="18" charset="0"/>
            </a:endParaRPr>
          </a:p>
          <a:p>
            <a:pPr marL="0" marR="0" algn="ctr">
              <a:lnSpc>
                <a:spcPct val="115000"/>
              </a:lnSpc>
              <a:spcBef>
                <a:spcPts val="0"/>
              </a:spcBef>
              <a:spcAft>
                <a:spcPts val="0"/>
              </a:spcAft>
            </a:pPr>
            <a:r>
              <a:rPr lang="en-US" sz="2400" b="1" dirty="0">
                <a:latin typeface="Calibri" panose="020F0502020204030204" pitchFamily="34" charset="0"/>
                <a:ea typeface="Times New Roman" panose="02020603050405020304" pitchFamily="18" charset="0"/>
              </a:rPr>
              <a:t>Long-term impact </a:t>
            </a:r>
          </a:p>
          <a:p>
            <a:pPr marL="0" marR="0" algn="ctr">
              <a:lnSpc>
                <a:spcPct val="115000"/>
              </a:lnSpc>
              <a:spcBef>
                <a:spcPts val="0"/>
              </a:spcBef>
              <a:spcAft>
                <a:spcPts val="0"/>
              </a:spcAft>
            </a:pPr>
            <a:r>
              <a:rPr lang="en-US" sz="2400" dirty="0">
                <a:latin typeface="Calibri" panose="020F0502020204030204" pitchFamily="34" charset="0"/>
                <a:ea typeface="Times New Roman" panose="02020603050405020304" pitchFamily="18" charset="0"/>
              </a:rPr>
              <a:t>a meaningful change in identity and culture that that persists over time.  </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93425959"/>
      </p:ext>
    </p:extLst>
  </p:cSld>
  <p:clrMapOvr>
    <a:masterClrMapping/>
  </p:clrMapOvr>
  <p:transition spd="slow">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43C6595-522D-4B69-9471-5A0D63D168CF}"/>
              </a:ext>
            </a:extLst>
          </p:cNvPr>
          <p:cNvSpPr/>
          <p:nvPr/>
        </p:nvSpPr>
        <p:spPr>
          <a:xfrm>
            <a:off x="1447800" y="76200"/>
            <a:ext cx="6667500" cy="6919202"/>
          </a:xfrm>
          <a:prstGeom prst="rect">
            <a:avLst/>
          </a:prstGeom>
        </p:spPr>
        <p:txBody>
          <a:bodyPr wrap="square">
            <a:spAutoFit/>
          </a:bodyPr>
          <a:lstStyle/>
          <a:p>
            <a:pPr marL="0" marR="0">
              <a:lnSpc>
                <a:spcPct val="107000"/>
              </a:lnSpc>
              <a:spcBef>
                <a:spcPts val="0"/>
              </a:spcBef>
              <a:spcAft>
                <a:spcPts val="800"/>
              </a:spcAft>
            </a:pPr>
            <a:r>
              <a:rPr lang="en-US" sz="3200" dirty="0">
                <a:latin typeface="Calibri" panose="020F0502020204030204" pitchFamily="34" charset="0"/>
                <a:ea typeface="Calibri" panose="020F0502020204030204" pitchFamily="34" charset="0"/>
                <a:cs typeface="Times New Roman" panose="02020603050405020304" pitchFamily="18" charset="0"/>
              </a:rPr>
              <a:t>Pour the foundation that will hold up everything we will eventually build. We hope that people end this next year feeling more connection between their faith/spirituality and their daily lives, feel like they are not alone with their questions and struggles, and feel like they have a robust vocabulary to describe the ways they find meaning and purpose in their work, families……our relationships with ourselves, our God, and each other  are stronger</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4747188"/>
      </p:ext>
    </p:extLst>
  </p:cSld>
  <p:clrMapOvr>
    <a:masterClrMapping/>
  </p:clrMapOvr>
  <p:transition spd="slow">
    <p:randomBar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823A7E-C642-4C6C-A285-8D90D6777040}"/>
              </a:ext>
            </a:extLst>
          </p:cNvPr>
          <p:cNvSpPr/>
          <p:nvPr/>
        </p:nvSpPr>
        <p:spPr>
          <a:xfrm>
            <a:off x="2057400" y="889843"/>
            <a:ext cx="5715000" cy="5324535"/>
          </a:xfrm>
          <a:prstGeom prst="rect">
            <a:avLst/>
          </a:prstGeom>
        </p:spPr>
        <p:txBody>
          <a:bodyPr wrap="square">
            <a:spAutoFit/>
          </a:bodyPr>
          <a:lstStyle/>
          <a:p>
            <a:r>
              <a:rPr lang="en-US" sz="3600" dirty="0"/>
              <a:t>We hope to touch every group and facet of the church’s life in one or more ways as we develop a common vocabulary and articulate a shared understanding of the meaning of Christian vocation and calling.</a:t>
            </a:r>
          </a:p>
          <a:p>
            <a:r>
              <a:rPr lang="en-US" sz="1600" dirty="0"/>
              <a:t>First Congregational UCC</a:t>
            </a:r>
          </a:p>
        </p:txBody>
      </p:sp>
    </p:spTree>
    <p:extLst>
      <p:ext uri="{BB962C8B-B14F-4D97-AF65-F5344CB8AC3E}">
        <p14:creationId xmlns:p14="http://schemas.microsoft.com/office/powerpoint/2010/main" val="1904081120"/>
      </p:ext>
    </p:extLst>
  </p:cSld>
  <p:clrMapOvr>
    <a:masterClrMapping/>
  </p:clrMapOvr>
  <p:transition spd="slow">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EBD268D-2116-448D-8BFF-D1B785836CB0}"/>
              </a:ext>
            </a:extLst>
          </p:cNvPr>
          <p:cNvGraphicFramePr>
            <a:graphicFrameLocks noGrp="1"/>
          </p:cNvGraphicFramePr>
          <p:nvPr>
            <p:extLst>
              <p:ext uri="{D42A27DB-BD31-4B8C-83A1-F6EECF244321}">
                <p14:modId xmlns:p14="http://schemas.microsoft.com/office/powerpoint/2010/main" val="754717378"/>
              </p:ext>
            </p:extLst>
          </p:nvPr>
        </p:nvGraphicFramePr>
        <p:xfrm>
          <a:off x="1295400" y="543560"/>
          <a:ext cx="6553200" cy="5770880"/>
        </p:xfrm>
        <a:graphic>
          <a:graphicData uri="http://schemas.openxmlformats.org/drawingml/2006/table">
            <a:tbl>
              <a:tblPr firstRow="1" bandRow="1">
                <a:tableStyleId>{5C22544A-7EE6-4342-B048-85BDC9FD1C3A}</a:tableStyleId>
              </a:tblPr>
              <a:tblGrid>
                <a:gridCol w="1638300">
                  <a:extLst>
                    <a:ext uri="{9D8B030D-6E8A-4147-A177-3AD203B41FA5}">
                      <a16:colId xmlns:a16="http://schemas.microsoft.com/office/drawing/2014/main" val="45625210"/>
                    </a:ext>
                  </a:extLst>
                </a:gridCol>
                <a:gridCol w="1638300">
                  <a:extLst>
                    <a:ext uri="{9D8B030D-6E8A-4147-A177-3AD203B41FA5}">
                      <a16:colId xmlns:a16="http://schemas.microsoft.com/office/drawing/2014/main" val="3087760529"/>
                    </a:ext>
                  </a:extLst>
                </a:gridCol>
                <a:gridCol w="1638300">
                  <a:extLst>
                    <a:ext uri="{9D8B030D-6E8A-4147-A177-3AD203B41FA5}">
                      <a16:colId xmlns:a16="http://schemas.microsoft.com/office/drawing/2014/main" val="2001340549"/>
                    </a:ext>
                  </a:extLst>
                </a:gridCol>
                <a:gridCol w="1638300">
                  <a:extLst>
                    <a:ext uri="{9D8B030D-6E8A-4147-A177-3AD203B41FA5}">
                      <a16:colId xmlns:a16="http://schemas.microsoft.com/office/drawing/2014/main" val="1670756763"/>
                    </a:ext>
                  </a:extLst>
                </a:gridCol>
              </a:tblGrid>
              <a:tr h="370840">
                <a:tc>
                  <a:txBody>
                    <a:bodyPr/>
                    <a:lstStyle/>
                    <a:p>
                      <a:endParaRPr lang="en-US" dirty="0"/>
                    </a:p>
                  </a:txBody>
                  <a:tcPr/>
                </a:tc>
                <a:tc>
                  <a:txBody>
                    <a:bodyPr/>
                    <a:lstStyle/>
                    <a:p>
                      <a:r>
                        <a:rPr lang="en-US" dirty="0"/>
                        <a:t>Initial</a:t>
                      </a:r>
                    </a:p>
                  </a:txBody>
                  <a:tcPr/>
                </a:tc>
                <a:tc>
                  <a:txBody>
                    <a:bodyPr/>
                    <a:lstStyle/>
                    <a:p>
                      <a:r>
                        <a:rPr lang="en-US" dirty="0"/>
                        <a:t>Intermediate</a:t>
                      </a:r>
                    </a:p>
                  </a:txBody>
                  <a:tcPr/>
                </a:tc>
                <a:tc>
                  <a:txBody>
                    <a:bodyPr/>
                    <a:lstStyle/>
                    <a:p>
                      <a:r>
                        <a:rPr lang="en-US" dirty="0"/>
                        <a:t>Long-term </a:t>
                      </a:r>
                    </a:p>
                  </a:txBody>
                  <a:tcPr/>
                </a:tc>
                <a:extLst>
                  <a:ext uri="{0D108BD9-81ED-4DB2-BD59-A6C34878D82A}">
                    <a16:rowId xmlns:a16="http://schemas.microsoft.com/office/drawing/2014/main" val="181431874"/>
                  </a:ext>
                </a:extLst>
              </a:tr>
              <a:tr h="370840">
                <a:tc>
                  <a:txBody>
                    <a:bodyPr/>
                    <a:lstStyle/>
                    <a:p>
                      <a:endParaRPr lang="en-US" dirty="0"/>
                    </a:p>
                  </a:txBody>
                  <a:tcPr/>
                </a:tc>
                <a:tc>
                  <a:txBody>
                    <a:bodyPr/>
                    <a:lstStyle/>
                    <a:p>
                      <a:endParaRPr lang="en-US" dirty="0"/>
                    </a:p>
                  </a:txBody>
                  <a:tcPr/>
                </a:tc>
                <a:tc>
                  <a:txBody>
                    <a:bodyPr/>
                    <a:lstStyle/>
                    <a:p>
                      <a:r>
                        <a:rPr lang="en-US" sz="1800" kern="1200" dirty="0">
                          <a:solidFill>
                            <a:schemeClr val="dk1"/>
                          </a:solidFill>
                          <a:effectLst/>
                          <a:latin typeface="+mn-lt"/>
                          <a:ea typeface="+mn-ea"/>
                          <a:cs typeface="+mn-cs"/>
                        </a:rPr>
                        <a:t>We hope to touch every group and facet of the church’s life in one or more ways as we develop a common vocabulary and articulate a shared understanding of the meaning of Christian vocation and calling.</a:t>
                      </a:r>
                      <a:endParaRPr lang="en-US" dirty="0"/>
                    </a:p>
                  </a:txBody>
                  <a:tcPr/>
                </a:tc>
                <a:tc>
                  <a:txBody>
                    <a:bodyPr/>
                    <a:lstStyle/>
                    <a:p>
                      <a:r>
                        <a:rPr lang="en-US" sz="1800" i="1" kern="1200" dirty="0">
                          <a:solidFill>
                            <a:schemeClr val="dk1"/>
                          </a:solidFill>
                          <a:effectLst/>
                          <a:latin typeface="+mn-lt"/>
                          <a:ea typeface="+mn-ea"/>
                          <a:cs typeface="+mn-cs"/>
                        </a:rPr>
                        <a:t>. </a:t>
                      </a:r>
                      <a:endParaRPr lang="en-US" sz="1800" kern="1200" dirty="0">
                        <a:solidFill>
                          <a:schemeClr val="dk1"/>
                        </a:solidFill>
                        <a:effectLst/>
                        <a:latin typeface="+mn-lt"/>
                        <a:ea typeface="+mn-ea"/>
                        <a:cs typeface="+mn-cs"/>
                      </a:endParaRPr>
                    </a:p>
                    <a:p>
                      <a:r>
                        <a:rPr lang="en-US" sz="1800" b="1" kern="1200" dirty="0">
                          <a:solidFill>
                            <a:schemeClr val="dk1"/>
                          </a:solidFill>
                          <a:effectLst/>
                          <a:latin typeface="+mn-lt"/>
                          <a:ea typeface="+mn-ea"/>
                          <a:cs typeface="+mn-cs"/>
                        </a:rPr>
                        <a:t> </a:t>
                      </a:r>
                      <a:endParaRPr lang="en-US" sz="1800" kern="1200" dirty="0">
                        <a:solidFill>
                          <a:schemeClr val="dk1"/>
                        </a:solidFill>
                        <a:effectLst/>
                        <a:latin typeface="+mn-lt"/>
                        <a:ea typeface="+mn-ea"/>
                        <a:cs typeface="+mn-cs"/>
                      </a:endParaRPr>
                    </a:p>
                    <a:p>
                      <a:endParaRPr lang="en-US" dirty="0"/>
                    </a:p>
                  </a:txBody>
                  <a:tcPr/>
                </a:tc>
                <a:extLst>
                  <a:ext uri="{0D108BD9-81ED-4DB2-BD59-A6C34878D82A}">
                    <a16:rowId xmlns:a16="http://schemas.microsoft.com/office/drawing/2014/main" val="112861779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64405392"/>
                  </a:ext>
                </a:extLst>
              </a:tr>
            </a:tbl>
          </a:graphicData>
        </a:graphic>
      </p:graphicFrame>
    </p:spTree>
    <p:extLst>
      <p:ext uri="{BB962C8B-B14F-4D97-AF65-F5344CB8AC3E}">
        <p14:creationId xmlns:p14="http://schemas.microsoft.com/office/powerpoint/2010/main" val="2399704405"/>
      </p:ext>
    </p:extLst>
  </p:cSld>
  <p:clrMapOvr>
    <a:masterClrMapping/>
  </p:clrMapOvr>
  <p:transition spd="slow">
    <p:randomBar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EBD268D-2116-448D-8BFF-D1B785836CB0}"/>
              </a:ext>
            </a:extLst>
          </p:cNvPr>
          <p:cNvGraphicFramePr>
            <a:graphicFrameLocks noGrp="1"/>
          </p:cNvGraphicFramePr>
          <p:nvPr>
            <p:extLst>
              <p:ext uri="{D42A27DB-BD31-4B8C-83A1-F6EECF244321}">
                <p14:modId xmlns:p14="http://schemas.microsoft.com/office/powerpoint/2010/main" val="4049546100"/>
              </p:ext>
            </p:extLst>
          </p:nvPr>
        </p:nvGraphicFramePr>
        <p:xfrm>
          <a:off x="1295400" y="543560"/>
          <a:ext cx="6705600" cy="577088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45625210"/>
                    </a:ext>
                  </a:extLst>
                </a:gridCol>
                <a:gridCol w="1676400">
                  <a:extLst>
                    <a:ext uri="{9D8B030D-6E8A-4147-A177-3AD203B41FA5}">
                      <a16:colId xmlns:a16="http://schemas.microsoft.com/office/drawing/2014/main" val="3087760529"/>
                    </a:ext>
                  </a:extLst>
                </a:gridCol>
                <a:gridCol w="1676400">
                  <a:extLst>
                    <a:ext uri="{9D8B030D-6E8A-4147-A177-3AD203B41FA5}">
                      <a16:colId xmlns:a16="http://schemas.microsoft.com/office/drawing/2014/main" val="2001340549"/>
                    </a:ext>
                  </a:extLst>
                </a:gridCol>
                <a:gridCol w="1676400">
                  <a:extLst>
                    <a:ext uri="{9D8B030D-6E8A-4147-A177-3AD203B41FA5}">
                      <a16:colId xmlns:a16="http://schemas.microsoft.com/office/drawing/2014/main" val="1670756763"/>
                    </a:ext>
                  </a:extLst>
                </a:gridCol>
              </a:tblGrid>
              <a:tr h="370840">
                <a:tc>
                  <a:txBody>
                    <a:bodyPr/>
                    <a:lstStyle/>
                    <a:p>
                      <a:endParaRPr lang="en-US" dirty="0"/>
                    </a:p>
                  </a:txBody>
                  <a:tcPr/>
                </a:tc>
                <a:tc>
                  <a:txBody>
                    <a:bodyPr/>
                    <a:lstStyle/>
                    <a:p>
                      <a:r>
                        <a:rPr lang="en-US" dirty="0"/>
                        <a:t>Initial</a:t>
                      </a:r>
                    </a:p>
                  </a:txBody>
                  <a:tcPr/>
                </a:tc>
                <a:tc>
                  <a:txBody>
                    <a:bodyPr/>
                    <a:lstStyle/>
                    <a:p>
                      <a:r>
                        <a:rPr lang="en-US" dirty="0"/>
                        <a:t>Intermediate</a:t>
                      </a:r>
                    </a:p>
                  </a:txBody>
                  <a:tcPr/>
                </a:tc>
                <a:tc>
                  <a:txBody>
                    <a:bodyPr/>
                    <a:lstStyle/>
                    <a:p>
                      <a:r>
                        <a:rPr lang="en-US" dirty="0"/>
                        <a:t>Long-term </a:t>
                      </a:r>
                    </a:p>
                  </a:txBody>
                  <a:tcPr/>
                </a:tc>
                <a:extLst>
                  <a:ext uri="{0D108BD9-81ED-4DB2-BD59-A6C34878D82A}">
                    <a16:rowId xmlns:a16="http://schemas.microsoft.com/office/drawing/2014/main" val="181431874"/>
                  </a:ext>
                </a:extLst>
              </a:tr>
              <a:tr h="370840">
                <a:tc>
                  <a:txBody>
                    <a:bodyPr/>
                    <a:lstStyle/>
                    <a:p>
                      <a:endParaRPr lang="en-US" dirty="0"/>
                    </a:p>
                  </a:txBody>
                  <a:tcPr/>
                </a:tc>
                <a:tc>
                  <a:txBody>
                    <a:bodyPr/>
                    <a:lstStyle/>
                    <a:p>
                      <a:r>
                        <a:rPr lang="en-US" sz="1800" i="1" kern="1200" dirty="0">
                          <a:solidFill>
                            <a:schemeClr val="dk1"/>
                          </a:solidFill>
                          <a:effectLst/>
                          <a:latin typeface="+mn-lt"/>
                          <a:ea typeface="+mn-ea"/>
                          <a:cs typeface="+mn-cs"/>
                        </a:rPr>
                        <a:t>Members able to articulate a sense of calling in their lives and learn stories about other’s callings.</a:t>
                      </a:r>
                      <a:endParaRPr lang="en-US" sz="1800" kern="1200" dirty="0">
                        <a:solidFill>
                          <a:schemeClr val="dk1"/>
                        </a:solidFill>
                        <a:effectLst/>
                        <a:latin typeface="+mn-lt"/>
                        <a:ea typeface="+mn-ea"/>
                        <a:cs typeface="+mn-cs"/>
                      </a:endParaRPr>
                    </a:p>
                    <a:p>
                      <a:r>
                        <a:rPr lang="en-US" sz="1800" i="1" kern="1200" dirty="0">
                          <a:solidFill>
                            <a:schemeClr val="dk1"/>
                          </a:solidFill>
                          <a:effectLst/>
                          <a:latin typeface="+mn-lt"/>
                          <a:ea typeface="+mn-ea"/>
                          <a:cs typeface="+mn-cs"/>
                        </a:rPr>
                        <a:t> </a:t>
                      </a:r>
                      <a:endParaRPr lang="en-US" sz="1800" kern="1200" dirty="0">
                        <a:solidFill>
                          <a:schemeClr val="dk1"/>
                        </a:solidFill>
                        <a:effectLst/>
                        <a:latin typeface="+mn-lt"/>
                        <a:ea typeface="+mn-ea"/>
                        <a:cs typeface="+mn-cs"/>
                      </a:endParaRPr>
                    </a:p>
                    <a:p>
                      <a:r>
                        <a:rPr lang="en-US" sz="1800" i="1" kern="1200" dirty="0">
                          <a:solidFill>
                            <a:schemeClr val="dk1"/>
                          </a:solidFill>
                          <a:effectLst/>
                          <a:latin typeface="+mn-lt"/>
                          <a:ea typeface="+mn-ea"/>
                          <a:cs typeface="+mn-cs"/>
                        </a:rPr>
                        <a:t>Members expand their understanding of God’s callings in their lives. </a:t>
                      </a:r>
                      <a:endParaRPr lang="en-US" sz="1800" kern="1200" dirty="0">
                        <a:solidFill>
                          <a:schemeClr val="dk1"/>
                        </a:solidFill>
                        <a:effectLst/>
                        <a:latin typeface="+mn-lt"/>
                        <a:ea typeface="+mn-ea"/>
                        <a:cs typeface="+mn-cs"/>
                      </a:endParaRPr>
                    </a:p>
                    <a:p>
                      <a:endParaRPr lang="en-US" dirty="0"/>
                    </a:p>
                  </a:txBody>
                  <a:tcPr/>
                </a:tc>
                <a:tc>
                  <a:txBody>
                    <a:bodyPr/>
                    <a:lstStyle/>
                    <a:p>
                      <a:r>
                        <a:rPr lang="en-US" sz="1800" kern="1200" dirty="0">
                          <a:solidFill>
                            <a:schemeClr val="dk1"/>
                          </a:solidFill>
                          <a:effectLst/>
                          <a:latin typeface="+mn-lt"/>
                          <a:ea typeface="+mn-ea"/>
                          <a:cs typeface="+mn-cs"/>
                        </a:rPr>
                        <a:t>We hope to touch every group and facet of the church’s life in one or more ways as we develop a common vocabulary and articulate a shared understanding of the meaning of Christian vocation and calling.</a:t>
                      </a:r>
                      <a:endParaRPr lang="en-US" dirty="0"/>
                    </a:p>
                  </a:txBody>
                  <a:tcPr/>
                </a:tc>
                <a:tc>
                  <a:txBody>
                    <a:bodyPr/>
                    <a:lstStyle/>
                    <a:p>
                      <a:r>
                        <a:rPr lang="en-US" sz="1800" i="1" kern="1200" dirty="0">
                          <a:solidFill>
                            <a:schemeClr val="dk1"/>
                          </a:solidFill>
                          <a:effectLst/>
                          <a:latin typeface="+mn-lt"/>
                          <a:ea typeface="+mn-ea"/>
                          <a:cs typeface="+mn-cs"/>
                        </a:rPr>
                        <a:t>The congregation has a shared sense of purpose and calling and supports each individual’s calling in multiple ways. </a:t>
                      </a:r>
                      <a:endParaRPr lang="en-US" sz="1800" kern="1200" dirty="0">
                        <a:solidFill>
                          <a:schemeClr val="dk1"/>
                        </a:solidFill>
                        <a:effectLst/>
                        <a:latin typeface="+mn-lt"/>
                        <a:ea typeface="+mn-ea"/>
                        <a:cs typeface="+mn-cs"/>
                      </a:endParaRPr>
                    </a:p>
                    <a:p>
                      <a:r>
                        <a:rPr lang="en-US" sz="1800" b="1" kern="1200" dirty="0">
                          <a:solidFill>
                            <a:schemeClr val="dk1"/>
                          </a:solidFill>
                          <a:effectLst/>
                          <a:latin typeface="+mn-lt"/>
                          <a:ea typeface="+mn-ea"/>
                          <a:cs typeface="+mn-cs"/>
                        </a:rPr>
                        <a:t> </a:t>
                      </a:r>
                      <a:endParaRPr lang="en-US" sz="1800" kern="1200" dirty="0">
                        <a:solidFill>
                          <a:schemeClr val="dk1"/>
                        </a:solidFill>
                        <a:effectLst/>
                        <a:latin typeface="+mn-lt"/>
                        <a:ea typeface="+mn-ea"/>
                        <a:cs typeface="+mn-cs"/>
                      </a:endParaRPr>
                    </a:p>
                    <a:p>
                      <a:endParaRPr lang="en-US" dirty="0"/>
                    </a:p>
                  </a:txBody>
                  <a:tcPr/>
                </a:tc>
                <a:extLst>
                  <a:ext uri="{0D108BD9-81ED-4DB2-BD59-A6C34878D82A}">
                    <a16:rowId xmlns:a16="http://schemas.microsoft.com/office/drawing/2014/main" val="112861779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64405392"/>
                  </a:ext>
                </a:extLst>
              </a:tr>
            </a:tbl>
          </a:graphicData>
        </a:graphic>
      </p:graphicFrame>
    </p:spTree>
    <p:extLst>
      <p:ext uri="{BB962C8B-B14F-4D97-AF65-F5344CB8AC3E}">
        <p14:creationId xmlns:p14="http://schemas.microsoft.com/office/powerpoint/2010/main" val="398569767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E45EFC-CC8C-450C-B517-E46B1A3C9047}"/>
              </a:ext>
            </a:extLst>
          </p:cNvPr>
          <p:cNvSpPr>
            <a:spLocks noGrp="1"/>
          </p:cNvSpPr>
          <p:nvPr>
            <p:ph type="ctrTitle" sz="quarter" idx="4294967295"/>
          </p:nvPr>
        </p:nvSpPr>
        <p:spPr>
          <a:xfrm>
            <a:off x="0" y="1920875"/>
            <a:ext cx="8226425" cy="1736725"/>
          </a:xfrm>
        </p:spPr>
        <p:txBody>
          <a:bodyPr/>
          <a:lstStyle/>
          <a:p>
            <a:r>
              <a:rPr lang="en-US" dirty="0"/>
              <a:t> </a:t>
            </a:r>
          </a:p>
        </p:txBody>
      </p:sp>
      <p:graphicFrame>
        <p:nvGraphicFramePr>
          <p:cNvPr id="6" name="Diagram 5">
            <a:extLst>
              <a:ext uri="{FF2B5EF4-FFF2-40B4-BE49-F238E27FC236}">
                <a16:creationId xmlns:a16="http://schemas.microsoft.com/office/drawing/2014/main" id="{7D819DA4-4EAE-40C2-831A-6809E2DB95AA}"/>
              </a:ext>
            </a:extLst>
          </p:cNvPr>
          <p:cNvGraphicFramePr/>
          <p:nvPr>
            <p:extLst>
              <p:ext uri="{D42A27DB-BD31-4B8C-83A1-F6EECF244321}">
                <p14:modId xmlns:p14="http://schemas.microsoft.com/office/powerpoint/2010/main" val="3755092231"/>
              </p:ext>
            </p:extLst>
          </p:nvPr>
        </p:nvGraphicFramePr>
        <p:xfrm>
          <a:off x="228600" y="228600"/>
          <a:ext cx="86868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9949374"/>
      </p:ext>
    </p:extLst>
  </p:cSld>
  <p:clrMapOvr>
    <a:masterClrMapping/>
  </p:clrMapOvr>
  <p:transition spd="slow">
    <p:randomBar dir="ver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F74026-A811-4C4E-A75E-46F657A9C6B6}"/>
              </a:ext>
            </a:extLst>
          </p:cNvPr>
          <p:cNvSpPr/>
          <p:nvPr/>
        </p:nvSpPr>
        <p:spPr>
          <a:xfrm>
            <a:off x="1066800" y="1143000"/>
            <a:ext cx="7239000" cy="4367991"/>
          </a:xfrm>
          <a:prstGeom prst="rect">
            <a:avLst/>
          </a:prstGeom>
        </p:spPr>
        <p:txBody>
          <a:bodyPr wrap="square">
            <a:spAutoFit/>
          </a:bodyPr>
          <a:lstStyle/>
          <a:p>
            <a:pPr marL="0" marR="0">
              <a:lnSpc>
                <a:spcPct val="107000"/>
              </a:lnSpc>
              <a:spcBef>
                <a:spcPts val="0"/>
              </a:spcBef>
              <a:spcAft>
                <a:spcPts val="800"/>
              </a:spcAft>
            </a:pPr>
            <a:r>
              <a:rPr lang="en-US" sz="3600" dirty="0">
                <a:latin typeface="Calibri" panose="020F0502020204030204" pitchFamily="34" charset="0"/>
                <a:ea typeface="Calibri" panose="020F0502020204030204" pitchFamily="34" charset="0"/>
                <a:cs typeface="Times New Roman" panose="02020603050405020304" pitchFamily="18" charset="0"/>
              </a:rPr>
              <a:t>A new, concrete reality that we are organizing ministry around the gifts and calls of all the baptized as they follow their life paths, unleashing fresh energy internally and externally as a congregation.</a:t>
            </a:r>
          </a:p>
          <a:p>
            <a:pPr marL="0" marR="0">
              <a:lnSpc>
                <a:spcPct val="107000"/>
              </a:lnSpc>
              <a:spcBef>
                <a:spcPts val="0"/>
              </a:spcBef>
              <a:spcAft>
                <a:spcPts val="800"/>
              </a:spcAft>
            </a:pPr>
            <a:r>
              <a:rPr lang="en-US" sz="1400" dirty="0">
                <a:latin typeface="Calibri" panose="020F0502020204030204" pitchFamily="34" charset="0"/>
                <a:ea typeface="Calibri" panose="020F0502020204030204" pitchFamily="34" charset="0"/>
                <a:cs typeface="Times New Roman" panose="02020603050405020304" pitchFamily="18" charset="0"/>
              </a:rPr>
              <a:t>St Mark’s</a:t>
            </a:r>
          </a:p>
          <a:p>
            <a:pPr marL="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2446762"/>
      </p:ext>
    </p:extLst>
  </p:cSld>
  <p:clrMapOvr>
    <a:masterClrMapping/>
  </p:clrMapOvr>
  <p:transition spd="slow">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39311-7A0C-483B-BDB3-4494ED424F75}"/>
              </a:ext>
            </a:extLst>
          </p:cNvPr>
          <p:cNvSpPr>
            <a:spLocks noGrp="1"/>
          </p:cNvSpPr>
          <p:nvPr>
            <p:ph type="title"/>
          </p:nvPr>
        </p:nvSpPr>
        <p:spPr/>
        <p:txBody>
          <a:bodyPr/>
          <a:lstStyle/>
          <a:p>
            <a:r>
              <a:rPr lang="en-US" dirty="0"/>
              <a:t>Rationale: WHY</a:t>
            </a:r>
          </a:p>
        </p:txBody>
      </p:sp>
      <p:graphicFrame>
        <p:nvGraphicFramePr>
          <p:cNvPr id="4" name="Content Placeholder 3">
            <a:extLst>
              <a:ext uri="{FF2B5EF4-FFF2-40B4-BE49-F238E27FC236}">
                <a16:creationId xmlns:a16="http://schemas.microsoft.com/office/drawing/2014/main" id="{0E225978-1B60-4D26-A407-216878D970DB}"/>
              </a:ext>
            </a:extLst>
          </p:cNvPr>
          <p:cNvGraphicFramePr>
            <a:graphicFrameLocks noGrp="1"/>
          </p:cNvGraphicFramePr>
          <p:nvPr>
            <p:ph idx="1"/>
            <p:extLst>
              <p:ext uri="{D42A27DB-BD31-4B8C-83A1-F6EECF244321}">
                <p14:modId xmlns:p14="http://schemas.microsoft.com/office/powerpoint/2010/main" val="887177665"/>
              </p:ext>
            </p:extLst>
          </p:nvPr>
        </p:nvGraphicFramePr>
        <p:xfrm>
          <a:off x="455613" y="1598613"/>
          <a:ext cx="8226425" cy="4497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2506389"/>
      </p:ext>
    </p:extLst>
  </p:cSld>
  <p:clrMapOvr>
    <a:masterClrMapping/>
  </p:clrMapOvr>
  <p:transition spd="slow">
    <p:randomBa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DD2A926-D39C-45C3-A235-31AF8FF4878A}"/>
              </a:ext>
            </a:extLst>
          </p:cNvPr>
          <p:cNvSpPr>
            <a:spLocks noGrp="1" noChangeArrowheads="1"/>
          </p:cNvSpPr>
          <p:nvPr>
            <p:ph type="title"/>
          </p:nvPr>
        </p:nvSpPr>
        <p:spPr>
          <a:xfrm>
            <a:off x="5943599" y="957695"/>
            <a:ext cx="2571749" cy="4930246"/>
          </a:xfrm>
        </p:spPr>
        <p:txBody>
          <a:bodyPr>
            <a:normAutofit/>
          </a:bodyPr>
          <a:lstStyle/>
          <a:p>
            <a:pPr algn="r"/>
            <a:r>
              <a:rPr lang="en-US" altLang="en-US" dirty="0"/>
              <a:t>Definition</a:t>
            </a:r>
          </a:p>
        </p:txBody>
      </p:sp>
      <p:sp>
        <p:nvSpPr>
          <p:cNvPr id="3083" name="Rectangle 3">
            <a:extLst>
              <a:ext uri="{FF2B5EF4-FFF2-40B4-BE49-F238E27FC236}">
                <a16:creationId xmlns:a16="http://schemas.microsoft.com/office/drawing/2014/main" id="{048E8433-F62F-4C12-9A87-523CB3B2B6E5}"/>
              </a:ext>
            </a:extLst>
          </p:cNvPr>
          <p:cNvSpPr>
            <a:spLocks noGrp="1" noChangeArrowheads="1"/>
          </p:cNvSpPr>
          <p:nvPr>
            <p:ph idx="1"/>
          </p:nvPr>
        </p:nvSpPr>
        <p:spPr>
          <a:xfrm>
            <a:off x="381005" y="963877"/>
            <a:ext cx="5175114" cy="4930246"/>
          </a:xfrm>
        </p:spPr>
        <p:txBody>
          <a:bodyPr anchor="ctr">
            <a:normAutofit/>
          </a:bodyPr>
          <a:lstStyle/>
          <a:p>
            <a:r>
              <a:rPr lang="en-US" altLang="en-US" sz="2800" dirty="0"/>
              <a:t>A </a:t>
            </a:r>
            <a:r>
              <a:rPr lang="en-US" altLang="en-US" sz="2800" u="sng" dirty="0"/>
              <a:t>project</a:t>
            </a:r>
            <a:r>
              <a:rPr lang="en-US" altLang="en-US" sz="2800" dirty="0"/>
              <a:t> responds </a:t>
            </a:r>
          </a:p>
          <a:p>
            <a:r>
              <a:rPr lang="en-US" altLang="en-US" sz="2800" dirty="0"/>
              <a:t>to a set of </a:t>
            </a:r>
            <a:r>
              <a:rPr lang="en-US" altLang="en-US" sz="2800" u="sng" dirty="0"/>
              <a:t>conditions</a:t>
            </a:r>
            <a:r>
              <a:rPr lang="en-US" altLang="en-US" sz="2800" dirty="0"/>
              <a:t> </a:t>
            </a:r>
          </a:p>
          <a:p>
            <a:r>
              <a:rPr lang="en-US" altLang="en-US" sz="2800" dirty="0"/>
              <a:t>by gathering </a:t>
            </a:r>
            <a:r>
              <a:rPr lang="en-US" altLang="en-US" sz="2800" u="sng" dirty="0"/>
              <a:t>resources</a:t>
            </a:r>
            <a:r>
              <a:rPr lang="en-US" altLang="en-US" sz="2800" dirty="0"/>
              <a:t> </a:t>
            </a:r>
          </a:p>
          <a:p>
            <a:r>
              <a:rPr lang="en-US" altLang="en-US" sz="2800" dirty="0"/>
              <a:t>that support </a:t>
            </a:r>
            <a:r>
              <a:rPr lang="en-US" altLang="en-US" sz="2800" u="sng" dirty="0"/>
              <a:t>activities</a:t>
            </a:r>
            <a:r>
              <a:rPr lang="en-US" altLang="en-US" sz="2800" dirty="0"/>
              <a:t> </a:t>
            </a:r>
          </a:p>
          <a:p>
            <a:r>
              <a:rPr lang="en-US" altLang="en-US" sz="2800" dirty="0"/>
              <a:t>that produce </a:t>
            </a:r>
            <a:r>
              <a:rPr lang="en-US" altLang="en-US" sz="2800" u="sng" dirty="0"/>
              <a:t>results</a:t>
            </a:r>
            <a:r>
              <a:rPr lang="en-US" altLang="en-US" sz="2800" dirty="0"/>
              <a:t> </a:t>
            </a:r>
          </a:p>
          <a:p>
            <a:r>
              <a:rPr lang="en-US" altLang="en-US" sz="2800" dirty="0"/>
              <a:t>that have an </a:t>
            </a:r>
            <a:r>
              <a:rPr lang="en-US" altLang="en-US" sz="2800" u="sng" dirty="0"/>
              <a:t>impact</a:t>
            </a:r>
            <a:r>
              <a:rPr lang="en-US" altLang="en-US" sz="2800" dirty="0"/>
              <a:t> on people</a:t>
            </a:r>
          </a:p>
          <a:p>
            <a:r>
              <a:rPr lang="en-US" altLang="en-US" sz="2800" dirty="0"/>
              <a:t>and a </a:t>
            </a:r>
            <a:r>
              <a:rPr lang="en-US" altLang="en-US" sz="2800" u="sng" dirty="0"/>
              <a:t>rationale</a:t>
            </a:r>
            <a:r>
              <a:rPr lang="en-US" altLang="en-US" sz="2800" dirty="0"/>
              <a:t> explains why this is so.</a:t>
            </a:r>
          </a:p>
        </p:txBody>
      </p:sp>
    </p:spTree>
    <p:extLst>
      <p:ext uri="{BB962C8B-B14F-4D97-AF65-F5344CB8AC3E}">
        <p14:creationId xmlns:p14="http://schemas.microsoft.com/office/powerpoint/2010/main" val="1962623879"/>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40268D6-64AD-4BC8-8901-A3C1944A8B79}"/>
              </a:ext>
            </a:extLst>
          </p:cNvPr>
          <p:cNvGraphicFramePr>
            <a:graphicFrameLocks noGrp="1"/>
          </p:cNvGraphicFramePr>
          <p:nvPr>
            <p:extLst>
              <p:ext uri="{D42A27DB-BD31-4B8C-83A1-F6EECF244321}">
                <p14:modId xmlns:p14="http://schemas.microsoft.com/office/powerpoint/2010/main" val="882294540"/>
              </p:ext>
            </p:extLst>
          </p:nvPr>
        </p:nvGraphicFramePr>
        <p:xfrm>
          <a:off x="1143000" y="1219201"/>
          <a:ext cx="6781800" cy="5140643"/>
        </p:xfrm>
        <a:graphic>
          <a:graphicData uri="http://schemas.openxmlformats.org/drawingml/2006/table">
            <a:tbl>
              <a:tblPr firstRow="1" firstCol="1" bandRow="1">
                <a:tableStyleId>{8EC20E35-A176-4012-BC5E-935CFFF8708E}</a:tableStyleId>
              </a:tblPr>
              <a:tblGrid>
                <a:gridCol w="6781800">
                  <a:extLst>
                    <a:ext uri="{9D8B030D-6E8A-4147-A177-3AD203B41FA5}">
                      <a16:colId xmlns:a16="http://schemas.microsoft.com/office/drawing/2014/main" val="3995841185"/>
                    </a:ext>
                  </a:extLst>
                </a:gridCol>
              </a:tblGrid>
              <a:tr h="4648200">
                <a:tc>
                  <a:txBody>
                    <a:bodyPr/>
                    <a:lstStyle/>
                    <a:p>
                      <a:pPr marL="0" marR="0" algn="ctr">
                        <a:lnSpc>
                          <a:spcPct val="107000"/>
                        </a:lnSpc>
                        <a:spcBef>
                          <a:spcPts val="0"/>
                        </a:spcBef>
                        <a:spcAft>
                          <a:spcPts val="0"/>
                        </a:spcAft>
                      </a:pPr>
                      <a:r>
                        <a:rPr lang="en-US" sz="1500" dirty="0">
                          <a:effectLst/>
                        </a:rPr>
                        <a:t>Edgewood United Church UCC</a:t>
                      </a:r>
                      <a:endParaRPr lang="en-US" sz="1700" dirty="0">
                        <a:effectLst/>
                      </a:endParaRPr>
                    </a:p>
                    <a:p>
                      <a:pPr marL="0" marR="0">
                        <a:lnSpc>
                          <a:spcPct val="107000"/>
                        </a:lnSpc>
                        <a:spcBef>
                          <a:spcPts val="0"/>
                        </a:spcBef>
                        <a:spcAft>
                          <a:spcPts val="0"/>
                        </a:spcAft>
                      </a:pPr>
                      <a:r>
                        <a:rPr lang="en-US" sz="1500" dirty="0">
                          <a:effectLst/>
                        </a:rPr>
                        <a:t> </a:t>
                      </a:r>
                      <a:endParaRPr lang="en-US" sz="1700" dirty="0">
                        <a:effectLst/>
                      </a:endParaRPr>
                    </a:p>
                    <a:p>
                      <a:pPr marL="0" marR="0">
                        <a:lnSpc>
                          <a:spcPct val="107000"/>
                        </a:lnSpc>
                        <a:spcBef>
                          <a:spcPts val="0"/>
                        </a:spcBef>
                        <a:spcAft>
                          <a:spcPts val="0"/>
                        </a:spcAft>
                      </a:pPr>
                      <a:r>
                        <a:rPr lang="en-US" sz="2400" dirty="0">
                          <a:effectLst/>
                        </a:rPr>
                        <a:t>Condition:  </a:t>
                      </a:r>
                      <a:r>
                        <a:rPr lang="en-US" sz="2400" b="0" dirty="0">
                          <a:effectLst/>
                        </a:rPr>
                        <a:t>The language of call—and everyone having a particular call from God—is new to our congregation. People never considered it. Edgewood has a strong call to justice and service, but we struggle to articulate our individual calls. Longing to share stories, reflect on “inner experiences” and connect with each other; connect faith in worship to our lives</a:t>
                      </a:r>
                      <a:r>
                        <a:rPr lang="en-US" sz="1500" b="0" dirty="0">
                          <a:effectLst/>
                        </a:rPr>
                        <a:t>.</a:t>
                      </a:r>
                    </a:p>
                    <a:p>
                      <a:pPr marL="0" marR="0">
                        <a:lnSpc>
                          <a:spcPct val="107000"/>
                        </a:lnSpc>
                        <a:spcBef>
                          <a:spcPts val="0"/>
                        </a:spcBef>
                        <a:spcAft>
                          <a:spcPts val="0"/>
                        </a:spcAft>
                      </a:pPr>
                      <a:endParaRPr lang="en-US" sz="1700" dirty="0">
                        <a:effectLst/>
                      </a:endParaRPr>
                    </a:p>
                    <a:p>
                      <a:pPr marL="0" marR="0">
                        <a:lnSpc>
                          <a:spcPct val="107000"/>
                        </a:lnSpc>
                        <a:spcBef>
                          <a:spcPts val="0"/>
                        </a:spcBef>
                        <a:spcAft>
                          <a:spcPts val="0"/>
                        </a:spcAft>
                      </a:pPr>
                      <a:endParaRPr lang="en-US" sz="1500" dirty="0">
                        <a:effectLst/>
                      </a:endParaRPr>
                    </a:p>
                    <a:p>
                      <a:pPr marL="0" marR="0">
                        <a:lnSpc>
                          <a:spcPct val="107000"/>
                        </a:lnSpc>
                        <a:spcBef>
                          <a:spcPts val="0"/>
                        </a:spcBef>
                        <a:spcAft>
                          <a:spcPts val="0"/>
                        </a:spcAft>
                      </a:pPr>
                      <a:endParaRPr lang="en-US" sz="1500" dirty="0">
                        <a:effectLst/>
                      </a:endParaRPr>
                    </a:p>
                    <a:p>
                      <a:pPr marL="0" marR="0">
                        <a:lnSpc>
                          <a:spcPct val="107000"/>
                        </a:lnSpc>
                        <a:spcBef>
                          <a:spcPts val="0"/>
                        </a:spcBef>
                        <a:spcAft>
                          <a:spcPts val="0"/>
                        </a:spcAft>
                      </a:pPr>
                      <a:endParaRPr lang="en-US" sz="1500" dirty="0">
                        <a:effectLst/>
                      </a:endParaRPr>
                    </a:p>
                    <a:p>
                      <a:pPr marL="0" marR="0">
                        <a:lnSpc>
                          <a:spcPct val="107000"/>
                        </a:lnSpc>
                        <a:spcBef>
                          <a:spcPts val="0"/>
                        </a:spcBef>
                        <a:spcAft>
                          <a:spcPts val="0"/>
                        </a:spcAft>
                      </a:pPr>
                      <a:endParaRPr lang="en-US" sz="15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0"/>
                        </a:spcAft>
                      </a:pPr>
                      <a:endParaRPr lang="en-US" sz="1700" dirty="0">
                        <a:effectLst/>
                        <a:latin typeface="Calibri" panose="020F0502020204030204" pitchFamily="34" charset="0"/>
                        <a:ea typeface="Calibri" panose="020F0502020204030204" pitchFamily="34" charset="0"/>
                        <a:cs typeface="Calibri" panose="020F0502020204030204" pitchFamily="34" charset="0"/>
                      </a:endParaRPr>
                    </a:p>
                  </a:txBody>
                  <a:tcPr marL="100142" marR="100142" marT="0" marB="0"/>
                </a:tc>
                <a:extLst>
                  <a:ext uri="{0D108BD9-81ED-4DB2-BD59-A6C34878D82A}">
                    <a16:rowId xmlns:a16="http://schemas.microsoft.com/office/drawing/2014/main" val="1610040952"/>
                  </a:ext>
                </a:extLst>
              </a:tr>
            </a:tbl>
          </a:graphicData>
        </a:graphic>
      </p:graphicFrame>
    </p:spTree>
    <p:extLst>
      <p:ext uri="{BB962C8B-B14F-4D97-AF65-F5344CB8AC3E}">
        <p14:creationId xmlns:p14="http://schemas.microsoft.com/office/powerpoint/2010/main" val="2296394475"/>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40268D6-64AD-4BC8-8901-A3C1944A8B79}"/>
              </a:ext>
            </a:extLst>
          </p:cNvPr>
          <p:cNvGraphicFramePr>
            <a:graphicFrameLocks noGrp="1"/>
          </p:cNvGraphicFramePr>
          <p:nvPr>
            <p:extLst>
              <p:ext uri="{D42A27DB-BD31-4B8C-83A1-F6EECF244321}">
                <p14:modId xmlns:p14="http://schemas.microsoft.com/office/powerpoint/2010/main" val="139962282"/>
              </p:ext>
            </p:extLst>
          </p:nvPr>
        </p:nvGraphicFramePr>
        <p:xfrm>
          <a:off x="609599" y="725095"/>
          <a:ext cx="7848601" cy="6363653"/>
        </p:xfrm>
        <a:graphic>
          <a:graphicData uri="http://schemas.openxmlformats.org/drawingml/2006/table">
            <a:tbl>
              <a:tblPr firstRow="1" firstCol="1" bandRow="1">
                <a:tableStyleId>{8EC20E35-A176-4012-BC5E-935CFFF8708E}</a:tableStyleId>
              </a:tblPr>
              <a:tblGrid>
                <a:gridCol w="7848601">
                  <a:extLst>
                    <a:ext uri="{9D8B030D-6E8A-4147-A177-3AD203B41FA5}">
                      <a16:colId xmlns:a16="http://schemas.microsoft.com/office/drawing/2014/main" val="3995841185"/>
                    </a:ext>
                  </a:extLst>
                </a:gridCol>
              </a:tblGrid>
              <a:tr h="5652846">
                <a:tc>
                  <a:txBody>
                    <a:bodyPr/>
                    <a:lstStyle/>
                    <a:p>
                      <a:pPr marL="0" marR="0" algn="ctr">
                        <a:lnSpc>
                          <a:spcPct val="107000"/>
                        </a:lnSpc>
                        <a:spcBef>
                          <a:spcPts val="0"/>
                        </a:spcBef>
                        <a:spcAft>
                          <a:spcPts val="0"/>
                        </a:spcAft>
                      </a:pPr>
                      <a:r>
                        <a:rPr lang="en-US" sz="1500" dirty="0">
                          <a:effectLst/>
                        </a:rPr>
                        <a:t>Edgewood United Church UCC</a:t>
                      </a:r>
                      <a:endParaRPr lang="en-US" sz="1700" dirty="0">
                        <a:effectLst/>
                      </a:endParaRPr>
                    </a:p>
                    <a:p>
                      <a:pPr marL="0" marR="0">
                        <a:lnSpc>
                          <a:spcPct val="107000"/>
                        </a:lnSpc>
                        <a:spcBef>
                          <a:spcPts val="0"/>
                        </a:spcBef>
                        <a:spcAft>
                          <a:spcPts val="0"/>
                        </a:spcAft>
                      </a:pPr>
                      <a:r>
                        <a:rPr lang="en-US" sz="1500" dirty="0">
                          <a:effectLst/>
                        </a:rPr>
                        <a:t> </a:t>
                      </a:r>
                      <a:endParaRPr lang="en-US" sz="1700" dirty="0">
                        <a:effectLst/>
                      </a:endParaRPr>
                    </a:p>
                    <a:p>
                      <a:pPr marL="0" marR="0">
                        <a:lnSpc>
                          <a:spcPct val="107000"/>
                        </a:lnSpc>
                        <a:spcBef>
                          <a:spcPts val="0"/>
                        </a:spcBef>
                        <a:spcAft>
                          <a:spcPts val="0"/>
                        </a:spcAft>
                      </a:pPr>
                      <a:r>
                        <a:rPr lang="en-US" sz="1500" dirty="0">
                          <a:effectLst/>
                        </a:rPr>
                        <a:t>Condition:  </a:t>
                      </a:r>
                      <a:r>
                        <a:rPr lang="en-US" sz="1500" b="0" dirty="0">
                          <a:effectLst/>
                        </a:rPr>
                        <a:t>The language of call—and everyone having a particular call from God—is new to our congregation. People never considered it. Edgewood has a strong call to justice and service, but we struggle to articulate our individual calls. Longing to share stories, reflect on “inner experiences” and connect with each other; connect faith in worship to our lives.</a:t>
                      </a:r>
                    </a:p>
                    <a:p>
                      <a:pPr marL="0" marR="0">
                        <a:lnSpc>
                          <a:spcPct val="107000"/>
                        </a:lnSpc>
                        <a:spcBef>
                          <a:spcPts val="0"/>
                        </a:spcBef>
                        <a:spcAft>
                          <a:spcPts val="0"/>
                        </a:spcAft>
                      </a:pPr>
                      <a:endParaRPr lang="en-US" sz="1700" dirty="0">
                        <a:effectLst/>
                      </a:endParaRPr>
                    </a:p>
                    <a:p>
                      <a:pPr marL="0" marR="0">
                        <a:lnSpc>
                          <a:spcPct val="107000"/>
                        </a:lnSpc>
                        <a:spcBef>
                          <a:spcPts val="0"/>
                        </a:spcBef>
                        <a:spcAft>
                          <a:spcPts val="0"/>
                        </a:spcAft>
                      </a:pPr>
                      <a:r>
                        <a:rPr lang="en-US" sz="2400" dirty="0">
                          <a:effectLst/>
                        </a:rPr>
                        <a:t>Purpose:  </a:t>
                      </a:r>
                      <a:r>
                        <a:rPr lang="en-US" sz="2400" b="0" dirty="0">
                          <a:effectLst/>
                        </a:rPr>
                        <a:t>In order to sustain and strengthen the work we do in the world, we need to nurture and strengthen our personal connections to God, our understanding of who we are as individuals and what our gifts are and deepen our relationships with people we are working alongside. Our project this year helps us put a fraction of the passion and care we offer to our neighbors toward our own health and spiritual wellness. (from #8, p. 4)</a:t>
                      </a:r>
                    </a:p>
                    <a:p>
                      <a:pPr marL="0" marR="0">
                        <a:lnSpc>
                          <a:spcPct val="107000"/>
                        </a:lnSpc>
                        <a:spcBef>
                          <a:spcPts val="0"/>
                        </a:spcBef>
                        <a:spcAft>
                          <a:spcPts val="0"/>
                        </a:spcAft>
                      </a:pPr>
                      <a:endParaRPr lang="en-US" sz="1500" dirty="0">
                        <a:effectLst/>
                      </a:endParaRPr>
                    </a:p>
                    <a:p>
                      <a:pPr marL="0" marR="0">
                        <a:lnSpc>
                          <a:spcPct val="107000"/>
                        </a:lnSpc>
                        <a:spcBef>
                          <a:spcPts val="0"/>
                        </a:spcBef>
                        <a:spcAft>
                          <a:spcPts val="0"/>
                        </a:spcAft>
                      </a:pPr>
                      <a:endParaRPr lang="en-US" sz="1500" dirty="0">
                        <a:effectLst/>
                      </a:endParaRPr>
                    </a:p>
                    <a:p>
                      <a:pPr marL="0" marR="0">
                        <a:lnSpc>
                          <a:spcPct val="107000"/>
                        </a:lnSpc>
                        <a:spcBef>
                          <a:spcPts val="0"/>
                        </a:spcBef>
                        <a:spcAft>
                          <a:spcPts val="0"/>
                        </a:spcAft>
                      </a:pPr>
                      <a:endParaRPr lang="en-US" sz="1500" dirty="0">
                        <a:effectLst/>
                      </a:endParaRPr>
                    </a:p>
                    <a:p>
                      <a:pPr marL="0" marR="0">
                        <a:lnSpc>
                          <a:spcPct val="107000"/>
                        </a:lnSpc>
                        <a:spcBef>
                          <a:spcPts val="0"/>
                        </a:spcBef>
                        <a:spcAft>
                          <a:spcPts val="0"/>
                        </a:spcAft>
                      </a:pPr>
                      <a:endParaRPr lang="en-US" sz="15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0"/>
                        </a:spcAft>
                      </a:pPr>
                      <a:endParaRPr lang="en-US" sz="1700" dirty="0">
                        <a:effectLst/>
                        <a:latin typeface="Calibri" panose="020F0502020204030204" pitchFamily="34" charset="0"/>
                        <a:ea typeface="Calibri" panose="020F0502020204030204" pitchFamily="34" charset="0"/>
                        <a:cs typeface="Calibri" panose="020F0502020204030204" pitchFamily="34" charset="0"/>
                      </a:endParaRPr>
                    </a:p>
                  </a:txBody>
                  <a:tcPr marL="100142" marR="100142" marT="0" marB="0"/>
                </a:tc>
                <a:extLst>
                  <a:ext uri="{0D108BD9-81ED-4DB2-BD59-A6C34878D82A}">
                    <a16:rowId xmlns:a16="http://schemas.microsoft.com/office/drawing/2014/main" val="1610040952"/>
                  </a:ext>
                </a:extLst>
              </a:tr>
            </a:tbl>
          </a:graphicData>
        </a:graphic>
      </p:graphicFrame>
    </p:spTree>
    <p:extLst>
      <p:ext uri="{BB962C8B-B14F-4D97-AF65-F5344CB8AC3E}">
        <p14:creationId xmlns:p14="http://schemas.microsoft.com/office/powerpoint/2010/main" val="4041382371"/>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40268D6-64AD-4BC8-8901-A3C1944A8B79}"/>
              </a:ext>
            </a:extLst>
          </p:cNvPr>
          <p:cNvGraphicFramePr>
            <a:graphicFrameLocks noGrp="1"/>
          </p:cNvGraphicFramePr>
          <p:nvPr>
            <p:extLst>
              <p:ext uri="{D42A27DB-BD31-4B8C-83A1-F6EECF244321}">
                <p14:modId xmlns:p14="http://schemas.microsoft.com/office/powerpoint/2010/main" val="2870627683"/>
              </p:ext>
            </p:extLst>
          </p:nvPr>
        </p:nvGraphicFramePr>
        <p:xfrm>
          <a:off x="533400" y="771631"/>
          <a:ext cx="7594599" cy="5606310"/>
        </p:xfrm>
        <a:graphic>
          <a:graphicData uri="http://schemas.openxmlformats.org/drawingml/2006/table">
            <a:tbl>
              <a:tblPr firstRow="1" firstCol="1" bandRow="1">
                <a:tableStyleId>{8EC20E35-A176-4012-BC5E-935CFFF8708E}</a:tableStyleId>
              </a:tblPr>
              <a:tblGrid>
                <a:gridCol w="7594599">
                  <a:extLst>
                    <a:ext uri="{9D8B030D-6E8A-4147-A177-3AD203B41FA5}">
                      <a16:colId xmlns:a16="http://schemas.microsoft.com/office/drawing/2014/main" val="3995841185"/>
                    </a:ext>
                  </a:extLst>
                </a:gridCol>
              </a:tblGrid>
              <a:tr h="5606310">
                <a:tc>
                  <a:txBody>
                    <a:bodyPr/>
                    <a:lstStyle/>
                    <a:p>
                      <a:pPr marL="0" marR="0" algn="ctr">
                        <a:lnSpc>
                          <a:spcPct val="107000"/>
                        </a:lnSpc>
                        <a:spcBef>
                          <a:spcPts val="0"/>
                        </a:spcBef>
                        <a:spcAft>
                          <a:spcPts val="0"/>
                        </a:spcAft>
                      </a:pPr>
                      <a:r>
                        <a:rPr lang="en-US" sz="1500" dirty="0">
                          <a:effectLst/>
                        </a:rPr>
                        <a:t>Edgewood United Church UCC</a:t>
                      </a:r>
                      <a:endParaRPr lang="en-US" sz="1700" dirty="0">
                        <a:effectLst/>
                      </a:endParaRPr>
                    </a:p>
                    <a:p>
                      <a:pPr marL="0" marR="0">
                        <a:lnSpc>
                          <a:spcPct val="107000"/>
                        </a:lnSpc>
                        <a:spcBef>
                          <a:spcPts val="0"/>
                        </a:spcBef>
                        <a:spcAft>
                          <a:spcPts val="0"/>
                        </a:spcAft>
                      </a:pPr>
                      <a:r>
                        <a:rPr lang="en-US" sz="1500" dirty="0">
                          <a:effectLst/>
                        </a:rPr>
                        <a:t> </a:t>
                      </a:r>
                      <a:endParaRPr lang="en-US" sz="1700" dirty="0">
                        <a:effectLst/>
                      </a:endParaRPr>
                    </a:p>
                    <a:p>
                      <a:pPr marL="0" marR="0">
                        <a:lnSpc>
                          <a:spcPct val="107000"/>
                        </a:lnSpc>
                        <a:spcBef>
                          <a:spcPts val="0"/>
                        </a:spcBef>
                        <a:spcAft>
                          <a:spcPts val="0"/>
                        </a:spcAft>
                      </a:pPr>
                      <a:r>
                        <a:rPr lang="en-US" sz="1200" dirty="0">
                          <a:effectLst/>
                        </a:rPr>
                        <a:t>Condition:  </a:t>
                      </a:r>
                      <a:r>
                        <a:rPr lang="en-US" sz="1200" b="0" dirty="0">
                          <a:effectLst/>
                        </a:rPr>
                        <a:t>The language of call—and everyone having a particular call from God—is new to our congregation…. </a:t>
                      </a:r>
                    </a:p>
                    <a:p>
                      <a:pPr marL="0" marR="0">
                        <a:lnSpc>
                          <a:spcPct val="107000"/>
                        </a:lnSpc>
                        <a:spcBef>
                          <a:spcPts val="0"/>
                        </a:spcBef>
                        <a:spcAft>
                          <a:spcPts val="0"/>
                        </a:spcAft>
                      </a:pPr>
                      <a:endParaRPr lang="en-US" sz="1400" dirty="0">
                        <a:effectLst/>
                      </a:endParaRPr>
                    </a:p>
                    <a:p>
                      <a:pPr marL="0" marR="0">
                        <a:lnSpc>
                          <a:spcPct val="107000"/>
                        </a:lnSpc>
                        <a:spcBef>
                          <a:spcPts val="0"/>
                        </a:spcBef>
                        <a:spcAft>
                          <a:spcPts val="0"/>
                        </a:spcAft>
                      </a:pPr>
                      <a:r>
                        <a:rPr lang="en-US" sz="1200" dirty="0">
                          <a:effectLst/>
                        </a:rPr>
                        <a:t>Purpose:  </a:t>
                      </a:r>
                      <a:r>
                        <a:rPr lang="en-US" sz="1200" b="0" dirty="0">
                          <a:effectLst/>
                        </a:rPr>
                        <a:t>In order to sustain and strengthen the work we do in the world, we need to nurture and strengthen our personal connections to God</a:t>
                      </a:r>
                    </a:p>
                    <a:p>
                      <a:pPr marL="0" marR="0">
                        <a:lnSpc>
                          <a:spcPct val="107000"/>
                        </a:lnSpc>
                        <a:spcBef>
                          <a:spcPts val="0"/>
                        </a:spcBef>
                        <a:spcAft>
                          <a:spcPts val="0"/>
                        </a:spcAft>
                      </a:pPr>
                      <a:endParaRPr lang="en-US" sz="1500" b="0" dirty="0">
                        <a:effectLst/>
                      </a:endParaRPr>
                    </a:p>
                    <a:p>
                      <a:pPr marL="0" marR="0">
                        <a:lnSpc>
                          <a:spcPct val="107000"/>
                        </a:lnSpc>
                        <a:spcBef>
                          <a:spcPts val="0"/>
                        </a:spcBef>
                        <a:spcAft>
                          <a:spcPts val="0"/>
                        </a:spcAft>
                      </a:pPr>
                      <a:endParaRPr lang="en-US" sz="1500" dirty="0">
                        <a:effectLst/>
                      </a:endParaRPr>
                    </a:p>
                    <a:p>
                      <a:pPr marL="0" marR="0">
                        <a:lnSpc>
                          <a:spcPct val="107000"/>
                        </a:lnSpc>
                        <a:spcBef>
                          <a:spcPts val="0"/>
                        </a:spcBef>
                        <a:spcAft>
                          <a:spcPts val="0"/>
                        </a:spcAft>
                      </a:pPr>
                      <a:r>
                        <a:rPr lang="en-US" sz="1800" dirty="0">
                          <a:effectLst/>
                        </a:rPr>
                        <a:t>Goal 1: Connect with God: </a:t>
                      </a:r>
                      <a:r>
                        <a:rPr lang="en-US" sz="1800" b="0" dirty="0">
                          <a:effectLst/>
                        </a:rPr>
                        <a:t>Help Edgewood members develop their connection to God and experience spirituality, using prayer practices and the language of vocation and calling. </a:t>
                      </a:r>
                    </a:p>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a:effectLst/>
                        </a:rPr>
                        <a:t>Goal 2:  Excavate our Stories:  </a:t>
                      </a:r>
                      <a:r>
                        <a:rPr lang="en-US" sz="1800" b="0" dirty="0">
                          <a:effectLst/>
                        </a:rPr>
                        <a:t>Provide multiple opportunities for people to articulate their faith story and share that story…</a:t>
                      </a:r>
                    </a:p>
                    <a:p>
                      <a:pPr marL="0" marR="0">
                        <a:lnSpc>
                          <a:spcPct val="107000"/>
                        </a:lnSpc>
                        <a:spcBef>
                          <a:spcPts val="0"/>
                        </a:spcBef>
                        <a:spcAft>
                          <a:spcPts val="0"/>
                        </a:spcAft>
                      </a:pPr>
                      <a:endParaRPr lang="en-US" sz="1800" dirty="0">
                        <a:effectLst/>
                      </a:endParaRPr>
                    </a:p>
                    <a:p>
                      <a:pPr marL="0" marR="0">
                        <a:lnSpc>
                          <a:spcPct val="107000"/>
                        </a:lnSpc>
                        <a:spcBef>
                          <a:spcPts val="0"/>
                        </a:spcBef>
                        <a:spcAft>
                          <a:spcPts val="0"/>
                        </a:spcAft>
                      </a:pPr>
                      <a:r>
                        <a:rPr lang="en-US" sz="1800" dirty="0">
                          <a:effectLst/>
                        </a:rPr>
                        <a:t>Goal 3:  Grow in Cohorts</a:t>
                      </a:r>
                      <a:r>
                        <a:rPr lang="en-US" sz="1800" b="0" dirty="0">
                          <a:effectLst/>
                        </a:rPr>
                        <a:t>: Develop specific cohorts to cultivate deeper sharing and connection around stages of life and/or identity, beginning with recent retirees, LGBTQ+ folks, and youth. </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100142" marR="100142" marT="0" marB="0"/>
                </a:tc>
                <a:extLst>
                  <a:ext uri="{0D108BD9-81ED-4DB2-BD59-A6C34878D82A}">
                    <a16:rowId xmlns:a16="http://schemas.microsoft.com/office/drawing/2014/main" val="1610040952"/>
                  </a:ext>
                </a:extLst>
              </a:tr>
            </a:tbl>
          </a:graphicData>
        </a:graphic>
      </p:graphicFrame>
    </p:spTree>
    <p:extLst>
      <p:ext uri="{BB962C8B-B14F-4D97-AF65-F5344CB8AC3E}">
        <p14:creationId xmlns:p14="http://schemas.microsoft.com/office/powerpoint/2010/main" val="1173630204"/>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599" y="643468"/>
            <a:ext cx="8178800"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D40268D6-64AD-4BC8-8901-A3C1944A8B79}"/>
              </a:ext>
            </a:extLst>
          </p:cNvPr>
          <p:cNvGraphicFramePr>
            <a:graphicFrameLocks noGrp="1"/>
          </p:cNvGraphicFramePr>
          <p:nvPr>
            <p:extLst>
              <p:ext uri="{D42A27DB-BD31-4B8C-83A1-F6EECF244321}">
                <p14:modId xmlns:p14="http://schemas.microsoft.com/office/powerpoint/2010/main" val="4250455197"/>
              </p:ext>
            </p:extLst>
          </p:nvPr>
        </p:nvGraphicFramePr>
        <p:xfrm>
          <a:off x="533400" y="771631"/>
          <a:ext cx="7594599" cy="5606310"/>
        </p:xfrm>
        <a:graphic>
          <a:graphicData uri="http://schemas.openxmlformats.org/drawingml/2006/table">
            <a:tbl>
              <a:tblPr firstRow="1" firstCol="1" bandRow="1">
                <a:tableStyleId>{8EC20E35-A176-4012-BC5E-935CFFF8708E}</a:tableStyleId>
              </a:tblPr>
              <a:tblGrid>
                <a:gridCol w="7594599">
                  <a:extLst>
                    <a:ext uri="{9D8B030D-6E8A-4147-A177-3AD203B41FA5}">
                      <a16:colId xmlns:a16="http://schemas.microsoft.com/office/drawing/2014/main" val="3995841185"/>
                    </a:ext>
                  </a:extLst>
                </a:gridCol>
              </a:tblGrid>
              <a:tr h="5606310">
                <a:tc>
                  <a:txBody>
                    <a:bodyPr/>
                    <a:lstStyle/>
                    <a:p>
                      <a:pPr marL="0" marR="0" algn="ctr">
                        <a:lnSpc>
                          <a:spcPct val="107000"/>
                        </a:lnSpc>
                        <a:spcBef>
                          <a:spcPts val="0"/>
                        </a:spcBef>
                        <a:spcAft>
                          <a:spcPts val="0"/>
                        </a:spcAft>
                      </a:pPr>
                      <a:r>
                        <a:rPr lang="en-US" sz="1600" dirty="0">
                          <a:effectLst/>
                        </a:rPr>
                        <a:t>Church:  saint benedict’s table</a:t>
                      </a:r>
                    </a:p>
                    <a:p>
                      <a:pPr marL="0" marR="0">
                        <a:lnSpc>
                          <a:spcPct val="107000"/>
                        </a:lnSpc>
                        <a:spcBef>
                          <a:spcPts val="0"/>
                        </a:spcBef>
                        <a:spcAft>
                          <a:spcPts val="0"/>
                        </a:spcAft>
                      </a:pPr>
                      <a:r>
                        <a:rPr lang="en-US" sz="1600" dirty="0">
                          <a:effectLst/>
                        </a:rPr>
                        <a:t> </a:t>
                      </a:r>
                    </a:p>
                    <a:p>
                      <a:pPr marL="0" marR="0">
                        <a:lnSpc>
                          <a:spcPct val="107000"/>
                        </a:lnSpc>
                        <a:spcBef>
                          <a:spcPts val="0"/>
                        </a:spcBef>
                        <a:spcAft>
                          <a:spcPts val="0"/>
                        </a:spcAft>
                      </a:pPr>
                      <a:r>
                        <a:rPr lang="en-US" sz="1600" dirty="0">
                          <a:effectLst/>
                        </a:rPr>
                        <a:t>Condition:…we all use terms like “calling” and “vocation” in different ways. …a fairly high degree of ambivalence in discussing those terms until we began exploring…</a:t>
                      </a:r>
                      <a:endParaRPr lang="en-US" sz="1600" b="0" dirty="0">
                        <a:effectLst/>
                      </a:endParaRPr>
                    </a:p>
                    <a:p>
                      <a:pPr marL="0" marR="0">
                        <a:lnSpc>
                          <a:spcPct val="107000"/>
                        </a:lnSpc>
                        <a:spcBef>
                          <a:spcPts val="0"/>
                        </a:spcBef>
                        <a:spcAft>
                          <a:spcPts val="0"/>
                        </a:spcAft>
                      </a:pPr>
                      <a:endParaRPr lang="en-US" sz="1600" dirty="0">
                        <a:effectLst/>
                      </a:endParaRPr>
                    </a:p>
                    <a:p>
                      <a:pPr marL="0" marR="0">
                        <a:lnSpc>
                          <a:spcPct val="107000"/>
                        </a:lnSpc>
                        <a:spcBef>
                          <a:spcPts val="0"/>
                        </a:spcBef>
                        <a:spcAft>
                          <a:spcPts val="0"/>
                        </a:spcAft>
                      </a:pPr>
                      <a:r>
                        <a:rPr lang="en-US" sz="1600" dirty="0">
                          <a:effectLst/>
                        </a:rPr>
                        <a:t>Purpose:  We are hoping to help individuals in our congregation answer the question, “How do I understand vocation and how does that understanding impact my life? And to invite people and congregations in our online community to do the same.</a:t>
                      </a:r>
                      <a:endParaRPr lang="en-US" sz="1600" b="0" dirty="0">
                        <a:effectLst/>
                      </a:endParaRPr>
                    </a:p>
                    <a:p>
                      <a:pPr marL="0" marR="0">
                        <a:lnSpc>
                          <a:spcPct val="107000"/>
                        </a:lnSpc>
                        <a:spcBef>
                          <a:spcPts val="0"/>
                        </a:spcBef>
                        <a:spcAft>
                          <a:spcPts val="0"/>
                        </a:spcAft>
                      </a:pPr>
                      <a:endParaRPr lang="en-US" sz="1600" dirty="0">
                        <a:effectLst/>
                      </a:endParaRPr>
                    </a:p>
                    <a:p>
                      <a:pPr marL="0" marR="0">
                        <a:lnSpc>
                          <a:spcPct val="107000"/>
                        </a:lnSpc>
                        <a:spcBef>
                          <a:spcPts val="0"/>
                        </a:spcBef>
                        <a:spcAft>
                          <a:spcPts val="0"/>
                        </a:spcAft>
                      </a:pPr>
                      <a:r>
                        <a:rPr lang="en-US" sz="1600" dirty="0">
                          <a:effectLst/>
                        </a:rPr>
                        <a:t>Goal 1:  To enrich and deepen our conversations about vocation.</a:t>
                      </a:r>
                      <a:endParaRPr lang="en-US" sz="1600" b="0" dirty="0">
                        <a:effectLst/>
                      </a:endParaRPr>
                    </a:p>
                    <a:p>
                      <a:pPr marL="0" marR="0">
                        <a:lnSpc>
                          <a:spcPct val="107000"/>
                        </a:lnSpc>
                        <a:spcBef>
                          <a:spcPts val="0"/>
                        </a:spcBef>
                        <a:spcAft>
                          <a:spcPts val="0"/>
                        </a:spcAft>
                      </a:pPr>
                      <a:endParaRPr lang="en-US" sz="1600" dirty="0">
                        <a:effectLst/>
                      </a:endParaRPr>
                    </a:p>
                    <a:p>
                      <a:pPr marL="0" marR="0">
                        <a:lnSpc>
                          <a:spcPct val="107000"/>
                        </a:lnSpc>
                        <a:spcBef>
                          <a:spcPts val="0"/>
                        </a:spcBef>
                        <a:spcAft>
                          <a:spcPts val="0"/>
                        </a:spcAft>
                      </a:pPr>
                      <a:r>
                        <a:rPr lang="en-US" sz="1600" dirty="0">
                          <a:effectLst/>
                        </a:rPr>
                        <a:t>Goal 2:  To weave the arts into those conversations</a:t>
                      </a:r>
                    </a:p>
                    <a:p>
                      <a:pPr marL="0" marR="0">
                        <a:lnSpc>
                          <a:spcPct val="107000"/>
                        </a:lnSpc>
                        <a:spcBef>
                          <a:spcPts val="0"/>
                        </a:spcBef>
                        <a:spcAft>
                          <a:spcPts val="0"/>
                        </a:spcAft>
                      </a:pPr>
                      <a:endParaRPr lang="en-US" sz="1600" dirty="0">
                        <a:effectLst/>
                      </a:endParaRPr>
                    </a:p>
                    <a:p>
                      <a:pPr marL="0" marR="0">
                        <a:lnSpc>
                          <a:spcPct val="107000"/>
                        </a:lnSpc>
                        <a:spcBef>
                          <a:spcPts val="0"/>
                        </a:spcBef>
                        <a:spcAft>
                          <a:spcPts val="0"/>
                        </a:spcAft>
                      </a:pPr>
                      <a:r>
                        <a:rPr lang="en-US" sz="1600" dirty="0">
                          <a:effectLst/>
                        </a:rPr>
                        <a:t>Goal 3:  To deepen our community’s vocation as a liturgical, artistic, and theological resource to the wider Body of Christ by rebuilding and augmenting our already attractive corner lot in the digital commons.</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100142" marR="100142" marT="0" marB="0"/>
                </a:tc>
                <a:extLst>
                  <a:ext uri="{0D108BD9-81ED-4DB2-BD59-A6C34878D82A}">
                    <a16:rowId xmlns:a16="http://schemas.microsoft.com/office/drawing/2014/main" val="1610040952"/>
                  </a:ext>
                </a:extLst>
              </a:tr>
            </a:tbl>
          </a:graphicData>
        </a:graphic>
      </p:graphicFrame>
    </p:spTree>
    <p:extLst>
      <p:ext uri="{BB962C8B-B14F-4D97-AF65-F5344CB8AC3E}">
        <p14:creationId xmlns:p14="http://schemas.microsoft.com/office/powerpoint/2010/main" val="3932072265"/>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0EF3350E-2C7F-42EC-BF45-E6F25371E8AC}"/>
              </a:ext>
            </a:extLst>
          </p:cNvPr>
          <p:cNvGraphicFramePr>
            <a:graphicFrameLocks noGrp="1"/>
          </p:cNvGraphicFramePr>
          <p:nvPr>
            <p:ph idx="4294967295"/>
            <p:extLst>
              <p:ext uri="{D42A27DB-BD31-4B8C-83A1-F6EECF244321}">
                <p14:modId xmlns:p14="http://schemas.microsoft.com/office/powerpoint/2010/main" val="2266212463"/>
              </p:ext>
            </p:extLst>
          </p:nvPr>
        </p:nvGraphicFramePr>
        <p:xfrm>
          <a:off x="381000" y="762000"/>
          <a:ext cx="8610599"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2609245"/>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2AFFCBA-1CD0-4616-9EAF-77E88FEDC0A5}"/>
              </a:ext>
            </a:extLst>
          </p:cNvPr>
          <p:cNvSpPr>
            <a:spLocks noGrp="1" noChangeArrowheads="1"/>
          </p:cNvSpPr>
          <p:nvPr>
            <p:ph type="title"/>
          </p:nvPr>
        </p:nvSpPr>
        <p:spPr>
          <a:xfrm>
            <a:off x="455613" y="273050"/>
            <a:ext cx="8226425" cy="3155950"/>
          </a:xfrm>
        </p:spPr>
        <p:txBody>
          <a:bodyPr/>
          <a:lstStyle/>
          <a:p>
            <a:r>
              <a:rPr lang="en-US" altLang="en-US" dirty="0"/>
              <a:t>Goals and Objectives </a:t>
            </a:r>
            <a:br>
              <a:rPr lang="en-US" altLang="en-US" dirty="0"/>
            </a:br>
            <a:r>
              <a:rPr lang="en-US" altLang="en-US" dirty="0"/>
              <a:t>are your response to the condition</a:t>
            </a:r>
            <a:br>
              <a:rPr lang="en-US" altLang="en-US" dirty="0"/>
            </a:br>
            <a:r>
              <a:rPr lang="en-US" altLang="en-US" dirty="0"/>
              <a:t> </a:t>
            </a:r>
          </a:p>
        </p:txBody>
      </p:sp>
      <p:sp>
        <p:nvSpPr>
          <p:cNvPr id="6147" name="Rectangle 3">
            <a:extLst>
              <a:ext uri="{FF2B5EF4-FFF2-40B4-BE49-F238E27FC236}">
                <a16:creationId xmlns:a16="http://schemas.microsoft.com/office/drawing/2014/main" id="{B861D6FF-8786-46A4-9351-4285DD777F80}"/>
              </a:ext>
            </a:extLst>
          </p:cNvPr>
          <p:cNvSpPr>
            <a:spLocks noGrp="1" noChangeArrowheads="1"/>
          </p:cNvSpPr>
          <p:nvPr>
            <p:ph idx="1"/>
          </p:nvPr>
        </p:nvSpPr>
        <p:spPr>
          <a:xfrm>
            <a:off x="455613" y="4419600"/>
            <a:ext cx="8226425" cy="1676400"/>
          </a:xfrm>
        </p:spPr>
        <p:txBody>
          <a:bodyPr/>
          <a:lstStyle/>
          <a:p>
            <a:endParaRPr lang="en-US" altLang="en-US" dirty="0"/>
          </a:p>
        </p:txBody>
      </p:sp>
    </p:spTree>
  </p:cSld>
  <p:clrMapOvr>
    <a:masterClrMapping/>
  </p:clrMapOvr>
  <p:transition spd="slow">
    <p:randomBar dir="vert"/>
  </p:transition>
</p:sld>
</file>

<file path=ppt/theme/theme1.xml><?xml version="1.0" encoding="utf-8"?>
<a:theme xmlns:a="http://schemas.openxmlformats.org/drawingml/2006/main" name="Fading Grid">
  <a:themeElements>
    <a:clrScheme name="Fading Grid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fontScheme name="Fading Grid">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Fading Grid 1">
        <a:dk1>
          <a:srgbClr val="7E0000"/>
        </a:dk1>
        <a:lt1>
          <a:srgbClr val="FFFFFF"/>
        </a:lt1>
        <a:dk2>
          <a:srgbClr val="800000"/>
        </a:dk2>
        <a:lt2>
          <a:srgbClr val="FCF0B2"/>
        </a:lt2>
        <a:accent1>
          <a:srgbClr val="C5543D"/>
        </a:accent1>
        <a:accent2>
          <a:srgbClr val="660000"/>
        </a:accent2>
        <a:accent3>
          <a:srgbClr val="C0AAAA"/>
        </a:accent3>
        <a:accent4>
          <a:srgbClr val="DADADA"/>
        </a:accent4>
        <a:accent5>
          <a:srgbClr val="DFB3AF"/>
        </a:accent5>
        <a:accent6>
          <a:srgbClr val="5C0000"/>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Fading Grid 2">
        <a:dk1>
          <a:srgbClr val="000066"/>
        </a:dk1>
        <a:lt1>
          <a:srgbClr val="FFFFFF"/>
        </a:lt1>
        <a:dk2>
          <a:srgbClr val="000066"/>
        </a:dk2>
        <a:lt2>
          <a:srgbClr val="B2B8C8"/>
        </a:lt2>
        <a:accent1>
          <a:srgbClr val="008080"/>
        </a:accent1>
        <a:accent2>
          <a:srgbClr val="00004E"/>
        </a:accent2>
        <a:accent3>
          <a:srgbClr val="AAAAB8"/>
        </a:accent3>
        <a:accent4>
          <a:srgbClr val="DADADA"/>
        </a:accent4>
        <a:accent5>
          <a:srgbClr val="AAC0C0"/>
        </a:accent5>
        <a:accent6>
          <a:srgbClr val="000046"/>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Fading Grid 3">
        <a:dk1>
          <a:srgbClr val="010199"/>
        </a:dk1>
        <a:lt1>
          <a:srgbClr val="FFFFFF"/>
        </a:lt1>
        <a:dk2>
          <a:srgbClr val="000099"/>
        </a:dk2>
        <a:lt2>
          <a:srgbClr val="CCFFFF"/>
        </a:lt2>
        <a:accent1>
          <a:srgbClr val="00C600"/>
        </a:accent1>
        <a:accent2>
          <a:srgbClr val="01017D"/>
        </a:accent2>
        <a:accent3>
          <a:srgbClr val="AAAACA"/>
        </a:accent3>
        <a:accent4>
          <a:srgbClr val="DADADA"/>
        </a:accent4>
        <a:accent5>
          <a:srgbClr val="AADFAA"/>
        </a:accent5>
        <a:accent6>
          <a:srgbClr val="010171"/>
        </a:accent6>
        <a:hlink>
          <a:srgbClr val="FFE701"/>
        </a:hlink>
        <a:folHlink>
          <a:srgbClr val="3366FF"/>
        </a:folHlink>
      </a:clrScheme>
      <a:clrMap bg1="dk2" tx1="lt1" bg2="dk1" tx2="lt2" accent1="accent1" accent2="accent2" accent3="accent3" accent4="accent4" accent5="accent5" accent6="accent6" hlink="hlink" folHlink="folHlink"/>
    </a:extraClrScheme>
    <a:extraClrScheme>
      <a:clrScheme name="Fading Grid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clrMap bg1="dk2" tx1="lt1" bg2="dk1" tx2="lt2" accent1="accent1" accent2="accent2" accent3="accent3" accent4="accent4" accent5="accent5" accent6="accent6" hlink="hlink" folHlink="folHlink"/>
    </a:extraClrScheme>
    <a:extraClrScheme>
      <a:clrScheme name="Fading Grid 5">
        <a:dk1>
          <a:srgbClr val="00827F"/>
        </a:dk1>
        <a:lt1>
          <a:srgbClr val="FFFFFF"/>
        </a:lt1>
        <a:dk2>
          <a:srgbClr val="008080"/>
        </a:dk2>
        <a:lt2>
          <a:srgbClr val="FFFFCC"/>
        </a:lt2>
        <a:accent1>
          <a:srgbClr val="6D6FC7"/>
        </a:accent1>
        <a:accent2>
          <a:srgbClr val="006462"/>
        </a:accent2>
        <a:accent3>
          <a:srgbClr val="AAC0C0"/>
        </a:accent3>
        <a:accent4>
          <a:srgbClr val="DADADA"/>
        </a:accent4>
        <a:accent5>
          <a:srgbClr val="BABBE0"/>
        </a:accent5>
        <a:accent6>
          <a:srgbClr val="005A58"/>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ading Grid 6">
        <a:dk1>
          <a:srgbClr val="4D4D4D"/>
        </a:dk1>
        <a:lt1>
          <a:srgbClr val="FFFFFF"/>
        </a:lt1>
        <a:dk2>
          <a:srgbClr val="525252"/>
        </a:dk2>
        <a:lt2>
          <a:srgbClr val="C0C0C0"/>
        </a:lt2>
        <a:accent1>
          <a:srgbClr val="527C3A"/>
        </a:accent1>
        <a:accent2>
          <a:srgbClr val="444444"/>
        </a:accent2>
        <a:accent3>
          <a:srgbClr val="B3B3B3"/>
        </a:accent3>
        <a:accent4>
          <a:srgbClr val="DADADA"/>
        </a:accent4>
        <a:accent5>
          <a:srgbClr val="B3BFAE"/>
        </a:accent5>
        <a:accent6>
          <a:srgbClr val="3D3D3D"/>
        </a:accent6>
        <a:hlink>
          <a:srgbClr val="FAC458"/>
        </a:hlink>
        <a:folHlink>
          <a:srgbClr val="C7780F"/>
        </a:folHlink>
      </a:clrScheme>
      <a:clrMap bg1="dk2" tx1="lt1" bg2="dk1" tx2="lt2" accent1="accent1" accent2="accent2" accent3="accent3" accent4="accent4" accent5="accent5" accent6="accent6" hlink="hlink" folHlink="folHlink"/>
    </a:extraClrScheme>
    <a:extraClrScheme>
      <a:clrScheme name="Fading Grid 7">
        <a:dk1>
          <a:srgbClr val="516032"/>
        </a:dk1>
        <a:lt1>
          <a:srgbClr val="FFFFFF"/>
        </a:lt1>
        <a:dk2>
          <a:srgbClr val="546434"/>
        </a:dk2>
        <a:lt2>
          <a:srgbClr val="B2B68A"/>
        </a:lt2>
        <a:accent1>
          <a:srgbClr val="7D8C70"/>
        </a:accent1>
        <a:accent2>
          <a:srgbClr val="414E28"/>
        </a:accent2>
        <a:accent3>
          <a:srgbClr val="B3B8AE"/>
        </a:accent3>
        <a:accent4>
          <a:srgbClr val="DADADA"/>
        </a:accent4>
        <a:accent5>
          <a:srgbClr val="BFC5BB"/>
        </a:accent5>
        <a:accent6>
          <a:srgbClr val="3A4623"/>
        </a:accent6>
        <a:hlink>
          <a:srgbClr val="80C579"/>
        </a:hlink>
        <a:folHlink>
          <a:srgbClr val="7FADAF"/>
        </a:folHlink>
      </a:clrScheme>
      <a:clrMap bg1="dk2" tx1="lt1" bg2="dk1" tx2="lt2" accent1="accent1" accent2="accent2" accent3="accent3" accent4="accent4" accent5="accent5" accent6="accent6" hlink="hlink" folHlink="folHlink"/>
    </a:extraClrScheme>
    <a:extraClrScheme>
      <a:clrScheme name="Fading Grid 8">
        <a:dk1>
          <a:srgbClr val="D1CC00"/>
        </a:dk1>
        <a:lt1>
          <a:srgbClr val="FFFFFF"/>
        </a:lt1>
        <a:dk2>
          <a:srgbClr val="CCCC00"/>
        </a:dk2>
        <a:lt2>
          <a:srgbClr val="F3F5B1"/>
        </a:lt2>
        <a:accent1>
          <a:srgbClr val="808000"/>
        </a:accent1>
        <a:accent2>
          <a:srgbClr val="AEAA00"/>
        </a:accent2>
        <a:accent3>
          <a:srgbClr val="E2E2AA"/>
        </a:accent3>
        <a:accent4>
          <a:srgbClr val="DADADA"/>
        </a:accent4>
        <a:accent5>
          <a:srgbClr val="C0C0AA"/>
        </a:accent5>
        <a:accent6>
          <a:srgbClr val="9D9A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Fading Grid 9">
        <a:dk1>
          <a:srgbClr val="000000"/>
        </a:dk1>
        <a:lt1>
          <a:srgbClr val="F8F8F8"/>
        </a:lt1>
        <a:dk2>
          <a:srgbClr val="336600"/>
        </a:dk2>
        <a:lt2>
          <a:srgbClr val="FBFBFB"/>
        </a:lt2>
        <a:accent1>
          <a:srgbClr val="009900"/>
        </a:accent1>
        <a:accent2>
          <a:srgbClr val="C6C6C6"/>
        </a:accent2>
        <a:accent3>
          <a:srgbClr val="FBFBFB"/>
        </a:accent3>
        <a:accent4>
          <a:srgbClr val="000000"/>
        </a:accent4>
        <a:accent5>
          <a:srgbClr val="AACAAA"/>
        </a:accent5>
        <a:accent6>
          <a:srgbClr val="B3B3B3"/>
        </a:accent6>
        <a:hlink>
          <a:srgbClr val="006600"/>
        </a:hlink>
        <a:folHlink>
          <a:srgbClr val="808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1236</Words>
  <Application>Microsoft Office PowerPoint</Application>
  <PresentationFormat>On-screen Show (4:3)</PresentationFormat>
  <Paragraphs>251</Paragraphs>
  <Slides>32</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Arial</vt:lpstr>
      <vt:lpstr>Calibri</vt:lpstr>
      <vt:lpstr>Times New Roman</vt:lpstr>
      <vt:lpstr>Wingdings</vt:lpstr>
      <vt:lpstr>Fading Grid</vt:lpstr>
      <vt:lpstr>Document</vt:lpstr>
      <vt:lpstr>Elements of Project Planning</vt:lpstr>
      <vt:lpstr>Proposal</vt:lpstr>
      <vt:lpstr> </vt:lpstr>
      <vt:lpstr>PowerPoint Presentation</vt:lpstr>
      <vt:lpstr>PowerPoint Presentation</vt:lpstr>
      <vt:lpstr>PowerPoint Presentation</vt:lpstr>
      <vt:lpstr>PowerPoint Presentation</vt:lpstr>
      <vt:lpstr>PowerPoint Presentation</vt:lpstr>
      <vt:lpstr>Goals and Objectives  are your response to the condition  </vt:lpstr>
      <vt:lpstr>Goals and Objectives</vt:lpstr>
      <vt:lpstr>Goals, Objectives, Activities</vt:lpstr>
      <vt:lpstr>PowerPoint Presentation</vt:lpstr>
      <vt:lpstr>PowerPoint Presentation</vt:lpstr>
      <vt:lpstr>PowerPoint Presentation</vt:lpstr>
      <vt:lpstr>PowerPoint Presentation</vt:lpstr>
      <vt:lpstr>PowerPoint Presentation</vt:lpstr>
      <vt:lpstr>Activities can be further described by:</vt:lpstr>
      <vt:lpstr>PowerPoint Presentation</vt:lpstr>
      <vt:lpstr>PowerPoint Presentation</vt:lpstr>
      <vt:lpstr>Results are quantifiable:  the number of  people, products, and events that eventuate from activities and have an impact on people. </vt:lpstr>
      <vt:lpstr>PowerPoint Presentation</vt:lpstr>
      <vt:lpstr>Impact is  the way people are changed from activities and results, which includes new attitudes, knowledge, or skills. </vt:lpstr>
      <vt:lpstr>PowerPoint Presentation</vt:lpstr>
      <vt:lpstr>IMPACT is over time</vt:lpstr>
      <vt:lpstr>PowerPoint Presentation</vt:lpstr>
      <vt:lpstr>PowerPoint Presentation</vt:lpstr>
      <vt:lpstr>PowerPoint Presentation</vt:lpstr>
      <vt:lpstr>PowerPoint Presentation</vt:lpstr>
      <vt:lpstr>PowerPoint Presentation</vt:lpstr>
      <vt:lpstr>PowerPoint Presentation</vt:lpstr>
      <vt:lpstr>Rationale: WHY</vt:lpstr>
      <vt:lpstr>Definition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 of Project Planning</dc:title>
  <dc:creator>Cahalan, Kathleen</dc:creator>
  <cp:lastModifiedBy>Bazan, Jessica L</cp:lastModifiedBy>
  <cp:revision>4</cp:revision>
  <dcterms:created xsi:type="dcterms:W3CDTF">2019-06-20T12:21:26Z</dcterms:created>
  <dcterms:modified xsi:type="dcterms:W3CDTF">2019-07-03T14:21:18Z</dcterms:modified>
</cp:coreProperties>
</file>